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58" r:id="rId4"/>
    <p:sldId id="264" r:id="rId5"/>
    <p:sldId id="267" r:id="rId6"/>
    <p:sldId id="268" r:id="rId7"/>
    <p:sldId id="273" r:id="rId8"/>
    <p:sldId id="274" r:id="rId9"/>
    <p:sldId id="277" r:id="rId10"/>
    <p:sldId id="279" r:id="rId11"/>
    <p:sldId id="276" r:id="rId12"/>
    <p:sldId id="278" r:id="rId13"/>
    <p:sldId id="261" r:id="rId14"/>
    <p:sldId id="262"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A300"/>
    <a:srgbClr val="FFF1C5"/>
    <a:srgbClr val="196B24"/>
    <a:srgbClr val="393939"/>
    <a:srgbClr val="3B3B3B"/>
    <a:srgbClr val="B97F0B"/>
    <a:srgbClr val="858585"/>
    <a:srgbClr val="FFFFFF"/>
    <a:srgbClr val="006F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5C1BBD-CC0A-42E9-937B-579FB10C9F13}" v="452" dt="2024-05-16T08:28:13.6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1" autoAdjust="0"/>
    <p:restoredTop sz="91634" autoAdjust="0"/>
  </p:normalViewPr>
  <p:slideViewPr>
    <p:cSldViewPr snapToGrid="0">
      <p:cViewPr>
        <p:scale>
          <a:sx n="50" d="100"/>
          <a:sy n="50" d="100"/>
        </p:scale>
        <p:origin x="1133"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mie L Bond - Outlook" userId="a6e30f513dae4b66" providerId="LiveId" clId="{6B5C1BBD-CC0A-42E9-937B-579FB10C9F13}"/>
    <pc:docChg chg="undo redo custSel addSld delSld modSld modMainMaster">
      <pc:chgData name="Jamie L Bond - Outlook" userId="a6e30f513dae4b66" providerId="LiveId" clId="{6B5C1BBD-CC0A-42E9-937B-579FB10C9F13}" dt="2024-05-14T23:34:55.748" v="7262" actId="20577"/>
      <pc:docMkLst>
        <pc:docMk/>
      </pc:docMkLst>
      <pc:sldChg chg="addSp delSp modSp mod">
        <pc:chgData name="Jamie L Bond - Outlook" userId="a6e30f513dae4b66" providerId="LiveId" clId="{6B5C1BBD-CC0A-42E9-937B-579FB10C9F13}" dt="2024-05-13T20:09:57.871" v="5008" actId="478"/>
        <pc:sldMkLst>
          <pc:docMk/>
          <pc:sldMk cId="3222306909" sldId="256"/>
        </pc:sldMkLst>
        <pc:spChg chg="mod">
          <ac:chgData name="Jamie L Bond - Outlook" userId="a6e30f513dae4b66" providerId="LiveId" clId="{6B5C1BBD-CC0A-42E9-937B-579FB10C9F13}" dt="2024-05-13T18:27:58.003" v="430" actId="1076"/>
          <ac:spMkLst>
            <pc:docMk/>
            <pc:sldMk cId="3222306909" sldId="256"/>
            <ac:spMk id="2" creationId="{E329A12A-DB02-A0EC-77F5-1D73C6323F26}"/>
          </ac:spMkLst>
        </pc:spChg>
        <pc:spChg chg="mod">
          <ac:chgData name="Jamie L Bond - Outlook" userId="a6e30f513dae4b66" providerId="LiveId" clId="{6B5C1BBD-CC0A-42E9-937B-579FB10C9F13}" dt="2024-05-13T18:35:40.124" v="561" actId="6549"/>
          <ac:spMkLst>
            <pc:docMk/>
            <pc:sldMk cId="3222306909" sldId="256"/>
            <ac:spMk id="3" creationId="{97B40291-2497-9A25-4376-D070518C8F4B}"/>
          </ac:spMkLst>
        </pc:spChg>
        <pc:spChg chg="add mod ord">
          <ac:chgData name="Jamie L Bond - Outlook" userId="a6e30f513dae4b66" providerId="LiveId" clId="{6B5C1BBD-CC0A-42E9-937B-579FB10C9F13}" dt="2024-05-13T18:26:16.577" v="385" actId="207"/>
          <ac:spMkLst>
            <pc:docMk/>
            <pc:sldMk cId="3222306909" sldId="256"/>
            <ac:spMk id="4" creationId="{7F45DBE0-4A0C-3B06-79E2-CF88900EAB4C}"/>
          </ac:spMkLst>
        </pc:spChg>
        <pc:spChg chg="add mod">
          <ac:chgData name="Jamie L Bond - Outlook" userId="a6e30f513dae4b66" providerId="LiveId" clId="{6B5C1BBD-CC0A-42E9-937B-579FB10C9F13}" dt="2024-05-13T18:32:43.213" v="530"/>
          <ac:spMkLst>
            <pc:docMk/>
            <pc:sldMk cId="3222306909" sldId="256"/>
            <ac:spMk id="6" creationId="{4D954648-0CAF-A9DC-5830-CA2461A7A48A}"/>
          </ac:spMkLst>
        </pc:spChg>
        <pc:spChg chg="add mod">
          <ac:chgData name="Jamie L Bond - Outlook" userId="a6e30f513dae4b66" providerId="LiveId" clId="{6B5C1BBD-CC0A-42E9-937B-579FB10C9F13}" dt="2024-05-13T18:21:46.932" v="345" actId="1076"/>
          <ac:spMkLst>
            <pc:docMk/>
            <pc:sldMk cId="3222306909" sldId="256"/>
            <ac:spMk id="7" creationId="{A1444740-03AD-12BC-EA67-019FC9F1F21F}"/>
          </ac:spMkLst>
        </pc:spChg>
        <pc:spChg chg="del">
          <ac:chgData name="Jamie L Bond - Outlook" userId="a6e30f513dae4b66" providerId="LiveId" clId="{6B5C1BBD-CC0A-42E9-937B-579FB10C9F13}" dt="2024-05-13T19:01:56.679" v="1180" actId="478"/>
          <ac:spMkLst>
            <pc:docMk/>
            <pc:sldMk cId="3222306909" sldId="256"/>
            <ac:spMk id="18" creationId="{C4AD9483-EC56-A97B-737D-205FBB7D4EC3}"/>
          </ac:spMkLst>
        </pc:spChg>
        <pc:spChg chg="del">
          <ac:chgData name="Jamie L Bond - Outlook" userId="a6e30f513dae4b66" providerId="LiveId" clId="{6B5C1BBD-CC0A-42E9-937B-579FB10C9F13}" dt="2024-05-13T20:09:57.871" v="5008" actId="478"/>
          <ac:spMkLst>
            <pc:docMk/>
            <pc:sldMk cId="3222306909" sldId="256"/>
            <ac:spMk id="19" creationId="{B63A9F3A-0A34-D213-EC57-B9E692795ED9}"/>
          </ac:spMkLst>
        </pc:spChg>
        <pc:spChg chg="add mod">
          <ac:chgData name="Jamie L Bond - Outlook" userId="a6e30f513dae4b66" providerId="LiveId" clId="{6B5C1BBD-CC0A-42E9-937B-579FB10C9F13}" dt="2024-05-13T20:09:52.595" v="5007" actId="1076"/>
          <ac:spMkLst>
            <pc:docMk/>
            <pc:sldMk cId="3222306909" sldId="256"/>
            <ac:spMk id="20" creationId="{1E2DA2EE-7F87-286B-81D9-4113D913B7E6}"/>
          </ac:spMkLst>
        </pc:spChg>
        <pc:grpChg chg="add del mod">
          <ac:chgData name="Jamie L Bond - Outlook" userId="a6e30f513dae4b66" providerId="LiveId" clId="{6B5C1BBD-CC0A-42E9-937B-579FB10C9F13}" dt="2024-05-13T18:33:48.734" v="537" actId="478"/>
          <ac:grpSpMkLst>
            <pc:docMk/>
            <pc:sldMk cId="3222306909" sldId="256"/>
            <ac:grpSpMk id="16" creationId="{3A7B0B86-FC20-BEBB-293C-581B0860F0EB}"/>
          </ac:grpSpMkLst>
        </pc:grpChg>
        <pc:grpChg chg="add mod">
          <ac:chgData name="Jamie L Bond - Outlook" userId="a6e30f513dae4b66" providerId="LiveId" clId="{6B5C1BBD-CC0A-42E9-937B-579FB10C9F13}" dt="2024-05-13T18:34:37.870" v="548" actId="1076"/>
          <ac:grpSpMkLst>
            <pc:docMk/>
            <pc:sldMk cId="3222306909" sldId="256"/>
            <ac:grpSpMk id="17" creationId="{96231A26-1323-48E4-A786-1F90CF6A4510}"/>
          </ac:grpSpMkLst>
        </pc:grpChg>
        <pc:picChg chg="add del">
          <ac:chgData name="Jamie L Bond - Outlook" userId="a6e30f513dae4b66" providerId="LiveId" clId="{6B5C1BBD-CC0A-42E9-937B-579FB10C9F13}" dt="2024-05-13T18:23:47.648" v="347" actId="478"/>
          <ac:picMkLst>
            <pc:docMk/>
            <pc:sldMk cId="3222306909" sldId="256"/>
            <ac:picMk id="9" creationId="{ED357507-CEB5-9A1B-CFF5-9592C531CEB8}"/>
          </ac:picMkLst>
        </pc:picChg>
        <pc:picChg chg="add del mod topLvl">
          <ac:chgData name="Jamie L Bond - Outlook" userId="a6e30f513dae4b66" providerId="LiveId" clId="{6B5C1BBD-CC0A-42E9-937B-579FB10C9F13}" dt="2024-05-13T18:33:48.734" v="537" actId="478"/>
          <ac:picMkLst>
            <pc:docMk/>
            <pc:sldMk cId="3222306909" sldId="256"/>
            <ac:picMk id="11" creationId="{47CDD337-C307-E863-532B-CBB8B63B6415}"/>
          </ac:picMkLst>
        </pc:picChg>
        <pc:picChg chg="add mod ord modVis modCrop">
          <ac:chgData name="Jamie L Bond - Outlook" userId="a6e30f513dae4b66" providerId="LiveId" clId="{6B5C1BBD-CC0A-42E9-937B-579FB10C9F13}" dt="2024-05-13T18:53:35.502" v="1026" actId="14429"/>
          <ac:picMkLst>
            <pc:docMk/>
            <pc:sldMk cId="3222306909" sldId="256"/>
            <ac:picMk id="13" creationId="{5FE7D9B4-83A8-F76B-6355-845A37FA2402}"/>
          </ac:picMkLst>
        </pc:picChg>
        <pc:picChg chg="add mod topLvl">
          <ac:chgData name="Jamie L Bond - Outlook" userId="a6e30f513dae4b66" providerId="LiveId" clId="{6B5C1BBD-CC0A-42E9-937B-579FB10C9F13}" dt="2024-05-13T18:34:37.870" v="548" actId="1076"/>
          <ac:picMkLst>
            <pc:docMk/>
            <pc:sldMk cId="3222306909" sldId="256"/>
            <ac:picMk id="1026" creationId="{E31E606C-1D15-3971-0B46-858550949926}"/>
          </ac:picMkLst>
        </pc:picChg>
        <pc:picChg chg="add mod">
          <ac:chgData name="Jamie L Bond - Outlook" userId="a6e30f513dae4b66" providerId="LiveId" clId="{6B5C1BBD-CC0A-42E9-937B-579FB10C9F13}" dt="2024-05-13T18:34:37.870" v="548" actId="1076"/>
          <ac:picMkLst>
            <pc:docMk/>
            <pc:sldMk cId="3222306909" sldId="256"/>
            <ac:picMk id="1030" creationId="{AA710F9F-4AF3-9570-EFF1-A4870A167635}"/>
          </ac:picMkLst>
        </pc:picChg>
        <pc:cxnChg chg="add del mod">
          <ac:chgData name="Jamie L Bond - Outlook" userId="a6e30f513dae4b66" providerId="LiveId" clId="{6B5C1BBD-CC0A-42E9-937B-579FB10C9F13}" dt="2024-05-13T18:29:44.093" v="483" actId="478"/>
          <ac:cxnSpMkLst>
            <pc:docMk/>
            <pc:sldMk cId="3222306909" sldId="256"/>
            <ac:cxnSpMk id="15" creationId="{956B8B03-F6A8-5B20-3B83-9A721DECCFA2}"/>
          </ac:cxnSpMkLst>
        </pc:cxnChg>
      </pc:sldChg>
      <pc:sldChg chg="addSp delSp modSp new mod modNotesTx">
        <pc:chgData name="Jamie L Bond - Outlook" userId="a6e30f513dae4b66" providerId="LiveId" clId="{6B5C1BBD-CC0A-42E9-937B-579FB10C9F13}" dt="2024-05-14T22:40:37.435" v="5556" actId="6549"/>
        <pc:sldMkLst>
          <pc:docMk/>
          <pc:sldMk cId="4165368768" sldId="257"/>
        </pc:sldMkLst>
        <pc:spChg chg="del mod">
          <ac:chgData name="Jamie L Bond - Outlook" userId="a6e30f513dae4b66" providerId="LiveId" clId="{6B5C1BBD-CC0A-42E9-937B-579FB10C9F13}" dt="2024-05-13T18:54:41.790" v="1038" actId="478"/>
          <ac:spMkLst>
            <pc:docMk/>
            <pc:sldMk cId="4165368768" sldId="257"/>
            <ac:spMk id="2" creationId="{434B6BEA-BDB3-F730-99B7-A8DCD991A1F3}"/>
          </ac:spMkLst>
        </pc:spChg>
        <pc:spChg chg="del mod">
          <ac:chgData name="Jamie L Bond - Outlook" userId="a6e30f513dae4b66" providerId="LiveId" clId="{6B5C1BBD-CC0A-42E9-937B-579FB10C9F13}" dt="2024-05-13T18:36:57.999" v="570" actId="931"/>
          <ac:spMkLst>
            <pc:docMk/>
            <pc:sldMk cId="4165368768" sldId="257"/>
            <ac:spMk id="3" creationId="{368EA5CB-3DA0-3983-B0C9-BC5FD26F2E66}"/>
          </ac:spMkLst>
        </pc:spChg>
        <pc:spChg chg="add mod">
          <ac:chgData name="Jamie L Bond - Outlook" userId="a6e30f513dae4b66" providerId="LiveId" clId="{6B5C1BBD-CC0A-42E9-937B-579FB10C9F13}" dt="2024-05-13T18:47:14.099" v="972" actId="403"/>
          <ac:spMkLst>
            <pc:docMk/>
            <pc:sldMk cId="4165368768" sldId="257"/>
            <ac:spMk id="4" creationId="{83F2CEC4-57B1-59FA-BC6F-B9558CAC9114}"/>
          </ac:spMkLst>
        </pc:spChg>
        <pc:spChg chg="add del mod">
          <ac:chgData name="Jamie L Bond - Outlook" userId="a6e30f513dae4b66" providerId="LiveId" clId="{6B5C1BBD-CC0A-42E9-937B-579FB10C9F13}" dt="2024-05-13T18:43:25.823" v="641" actId="3680"/>
          <ac:spMkLst>
            <pc:docMk/>
            <pc:sldMk cId="4165368768" sldId="257"/>
            <ac:spMk id="8" creationId="{3E014DA5-BB76-6C6F-3FB7-6A19E3E37F38}"/>
          </ac:spMkLst>
        </pc:spChg>
        <pc:spChg chg="del mod">
          <ac:chgData name="Jamie L Bond - Outlook" userId="a6e30f513dae4b66" providerId="LiveId" clId="{6B5C1BBD-CC0A-42E9-937B-579FB10C9F13}" dt="2024-05-13T19:00:16.315" v="1171" actId="478"/>
          <ac:spMkLst>
            <pc:docMk/>
            <pc:sldMk cId="4165368768" sldId="257"/>
            <ac:spMk id="9" creationId="{AF8A5D3F-0C76-C9CA-A23A-4E47C2E5D590}"/>
          </ac:spMkLst>
        </pc:spChg>
        <pc:spChg chg="mod">
          <ac:chgData name="Jamie L Bond - Outlook" userId="a6e30f513dae4b66" providerId="LiveId" clId="{6B5C1BBD-CC0A-42E9-937B-579FB10C9F13}" dt="2024-05-13T19:02:56.844" v="1197" actId="1038"/>
          <ac:spMkLst>
            <pc:docMk/>
            <pc:sldMk cId="4165368768" sldId="257"/>
            <ac:spMk id="10" creationId="{1DF2892B-28F0-7627-9924-0A3649614BF2}"/>
          </ac:spMkLst>
        </pc:spChg>
        <pc:spChg chg="mod">
          <ac:chgData name="Jamie L Bond - Outlook" userId="a6e30f513dae4b66" providerId="LiveId" clId="{6B5C1BBD-CC0A-42E9-937B-579FB10C9F13}" dt="2024-05-13T18:41:58.912" v="612" actId="207"/>
          <ac:spMkLst>
            <pc:docMk/>
            <pc:sldMk cId="4165368768" sldId="257"/>
            <ac:spMk id="11" creationId="{9F9539A8-7FB1-FA90-F756-569C3E429EC5}"/>
          </ac:spMkLst>
        </pc:spChg>
        <pc:spChg chg="add del mod">
          <ac:chgData name="Jamie L Bond - Outlook" userId="a6e30f513dae4b66" providerId="LiveId" clId="{6B5C1BBD-CC0A-42E9-937B-579FB10C9F13}" dt="2024-05-13T18:47:56.767" v="977" actId="478"/>
          <ac:spMkLst>
            <pc:docMk/>
            <pc:sldMk cId="4165368768" sldId="257"/>
            <ac:spMk id="12" creationId="{B3F35BF6-45E6-C467-38EE-A6E0B9D7D56C}"/>
          </ac:spMkLst>
        </pc:spChg>
        <pc:spChg chg="add del mod ord">
          <ac:chgData name="Jamie L Bond - Outlook" userId="a6e30f513dae4b66" providerId="LiveId" clId="{6B5C1BBD-CC0A-42E9-937B-579FB10C9F13}" dt="2024-05-13T19:02:42.923" v="1194" actId="478"/>
          <ac:spMkLst>
            <pc:docMk/>
            <pc:sldMk cId="4165368768" sldId="257"/>
            <ac:spMk id="21" creationId="{0D8EFA15-5028-B9EC-33D5-2BDA02C78BD2}"/>
          </ac:spMkLst>
        </pc:spChg>
        <pc:spChg chg="add mod ord">
          <ac:chgData name="Jamie L Bond - Outlook" userId="a6e30f513dae4b66" providerId="LiveId" clId="{6B5C1BBD-CC0A-42E9-937B-579FB10C9F13}" dt="2024-05-13T19:28:16.575" v="2101" actId="20577"/>
          <ac:spMkLst>
            <pc:docMk/>
            <pc:sldMk cId="4165368768" sldId="257"/>
            <ac:spMk id="23" creationId="{77E50793-C284-2CFF-834B-8DE7255423BB}"/>
          </ac:spMkLst>
        </pc:spChg>
        <pc:spChg chg="add mod">
          <ac:chgData name="Jamie L Bond - Outlook" userId="a6e30f513dae4b66" providerId="LiveId" clId="{6B5C1BBD-CC0A-42E9-937B-579FB10C9F13}" dt="2024-05-13T19:27:22.482" v="2061" actId="14100"/>
          <ac:spMkLst>
            <pc:docMk/>
            <pc:sldMk cId="4165368768" sldId="257"/>
            <ac:spMk id="24" creationId="{38498BA5-18C4-FF1F-95A9-1489BAB02B82}"/>
          </ac:spMkLst>
        </pc:spChg>
        <pc:spChg chg="add mod">
          <ac:chgData name="Jamie L Bond - Outlook" userId="a6e30f513dae4b66" providerId="LiveId" clId="{6B5C1BBD-CC0A-42E9-937B-579FB10C9F13}" dt="2024-05-13T19:27:29.179" v="2081" actId="207"/>
          <ac:spMkLst>
            <pc:docMk/>
            <pc:sldMk cId="4165368768" sldId="257"/>
            <ac:spMk id="25" creationId="{00FFF05A-DC7D-E1F0-FEAD-236F3E2146D0}"/>
          </ac:spMkLst>
        </pc:spChg>
        <pc:spChg chg="add mod">
          <ac:chgData name="Jamie L Bond - Outlook" userId="a6e30f513dae4b66" providerId="LiveId" clId="{6B5C1BBD-CC0A-42E9-937B-579FB10C9F13}" dt="2024-05-13T19:29:40.130" v="2150" actId="1076"/>
          <ac:spMkLst>
            <pc:docMk/>
            <pc:sldMk cId="4165368768" sldId="257"/>
            <ac:spMk id="26" creationId="{989F1579-665A-DCC9-185A-8AC52DE436F1}"/>
          </ac:spMkLst>
        </pc:spChg>
        <pc:grpChg chg="add del mod">
          <ac:chgData name="Jamie L Bond - Outlook" userId="a6e30f513dae4b66" providerId="LiveId" clId="{6B5C1BBD-CC0A-42E9-937B-579FB10C9F13}" dt="2024-05-13T18:50:39.321" v="1006" actId="478"/>
          <ac:grpSpMkLst>
            <pc:docMk/>
            <pc:sldMk cId="4165368768" sldId="257"/>
            <ac:grpSpMk id="14" creationId="{48EDAF63-6258-D98A-EC71-4F232A957D00}"/>
          </ac:grpSpMkLst>
        </pc:grpChg>
        <pc:grpChg chg="add mod">
          <ac:chgData name="Jamie L Bond - Outlook" userId="a6e30f513dae4b66" providerId="LiveId" clId="{6B5C1BBD-CC0A-42E9-937B-579FB10C9F13}" dt="2024-05-13T18:53:39.242" v="1027"/>
          <ac:grpSpMkLst>
            <pc:docMk/>
            <pc:sldMk cId="4165368768" sldId="257"/>
            <ac:grpSpMk id="17" creationId="{D7DF4D96-462A-617F-EC73-B25E54198A22}"/>
          </ac:grpSpMkLst>
        </pc:grpChg>
        <pc:graphicFrameChg chg="add mod ord modGraphic">
          <ac:chgData name="Jamie L Bond - Outlook" userId="a6e30f513dae4b66" providerId="LiveId" clId="{6B5C1BBD-CC0A-42E9-937B-579FB10C9F13}" dt="2024-05-14T22:40:17.258" v="5554"/>
          <ac:graphicFrameMkLst>
            <pc:docMk/>
            <pc:sldMk cId="4165368768" sldId="257"/>
            <ac:graphicFrameMk id="13" creationId="{F8C8E940-B712-4D86-578A-0281DE80A72C}"/>
          </ac:graphicFrameMkLst>
        </pc:graphicFrameChg>
        <pc:picChg chg="add del mod">
          <ac:chgData name="Jamie L Bond - Outlook" userId="a6e30f513dae4b66" providerId="LiveId" clId="{6B5C1BBD-CC0A-42E9-937B-579FB10C9F13}" dt="2024-05-13T18:37:19.563" v="576" actId="478"/>
          <ac:picMkLst>
            <pc:docMk/>
            <pc:sldMk cId="4165368768" sldId="257"/>
            <ac:picMk id="6" creationId="{2B4E60B5-3561-03D6-E0C0-B58CB4F86BF4}"/>
          </ac:picMkLst>
        </pc:picChg>
        <pc:picChg chg="mod">
          <ac:chgData name="Jamie L Bond - Outlook" userId="a6e30f513dae4b66" providerId="LiveId" clId="{6B5C1BBD-CC0A-42E9-937B-579FB10C9F13}" dt="2024-05-13T18:50:36.999" v="1005" actId="1076"/>
          <ac:picMkLst>
            <pc:docMk/>
            <pc:sldMk cId="4165368768" sldId="257"/>
            <ac:picMk id="15" creationId="{998435C5-8D7B-22B3-1AD4-DF063304F830}"/>
          </ac:picMkLst>
        </pc:picChg>
        <pc:picChg chg="mod">
          <ac:chgData name="Jamie L Bond - Outlook" userId="a6e30f513dae4b66" providerId="LiveId" clId="{6B5C1BBD-CC0A-42E9-937B-579FB10C9F13}" dt="2024-05-13T18:50:36.999" v="1005" actId="1076"/>
          <ac:picMkLst>
            <pc:docMk/>
            <pc:sldMk cId="4165368768" sldId="257"/>
            <ac:picMk id="16" creationId="{A9155601-507D-09DB-8F4D-BAEC026A71F6}"/>
          </ac:picMkLst>
        </pc:picChg>
        <pc:picChg chg="mod">
          <ac:chgData name="Jamie L Bond - Outlook" userId="a6e30f513dae4b66" providerId="LiveId" clId="{6B5C1BBD-CC0A-42E9-937B-579FB10C9F13}" dt="2024-05-13T18:53:39.242" v="1027"/>
          <ac:picMkLst>
            <pc:docMk/>
            <pc:sldMk cId="4165368768" sldId="257"/>
            <ac:picMk id="18" creationId="{7DE0C4C5-B748-2E17-C7D3-3B78F458A4F4}"/>
          </ac:picMkLst>
        </pc:picChg>
        <pc:picChg chg="mod">
          <ac:chgData name="Jamie L Bond - Outlook" userId="a6e30f513dae4b66" providerId="LiveId" clId="{6B5C1BBD-CC0A-42E9-937B-579FB10C9F13}" dt="2024-05-13T18:53:39.242" v="1027"/>
          <ac:picMkLst>
            <pc:docMk/>
            <pc:sldMk cId="4165368768" sldId="257"/>
            <ac:picMk id="19" creationId="{750439E7-A8C6-C640-809C-DB5E417B5A8C}"/>
          </ac:picMkLst>
        </pc:picChg>
        <pc:picChg chg="add mod ord modCrop">
          <ac:chgData name="Jamie L Bond - Outlook" userId="a6e30f513dae4b66" providerId="LiveId" clId="{6B5C1BBD-CC0A-42E9-937B-579FB10C9F13}" dt="2024-05-13T18:54:24.797" v="1033" actId="167"/>
          <ac:picMkLst>
            <pc:docMk/>
            <pc:sldMk cId="4165368768" sldId="257"/>
            <ac:picMk id="20" creationId="{90DA53ED-646E-5DC7-18C8-8C4289E67857}"/>
          </ac:picMkLst>
        </pc:picChg>
      </pc:sldChg>
      <pc:sldChg chg="addSp delSp modSp new del mod">
        <pc:chgData name="Jamie L Bond - Outlook" userId="a6e30f513dae4b66" providerId="LiveId" clId="{6B5C1BBD-CC0A-42E9-937B-579FB10C9F13}" dt="2024-05-13T19:00:31.113" v="1173" actId="47"/>
        <pc:sldMkLst>
          <pc:docMk/>
          <pc:sldMk cId="35284643" sldId="258"/>
        </pc:sldMkLst>
        <pc:spChg chg="mod">
          <ac:chgData name="Jamie L Bond - Outlook" userId="a6e30f513dae4b66" providerId="LiveId" clId="{6B5C1BBD-CC0A-42E9-937B-579FB10C9F13}" dt="2024-05-13T18:51:46.349" v="1018" actId="27636"/>
          <ac:spMkLst>
            <pc:docMk/>
            <pc:sldMk cId="35284643" sldId="258"/>
            <ac:spMk id="2" creationId="{8ED41AAB-F8A0-3361-F5F6-9EA0F8CAAA87}"/>
          </ac:spMkLst>
        </pc:spChg>
        <pc:spChg chg="del mod">
          <ac:chgData name="Jamie L Bond - Outlook" userId="a6e30f513dae4b66" providerId="LiveId" clId="{6B5C1BBD-CC0A-42E9-937B-579FB10C9F13}" dt="2024-05-13T19:00:27.187" v="1172" actId="478"/>
          <ac:spMkLst>
            <pc:docMk/>
            <pc:sldMk cId="35284643" sldId="258"/>
            <ac:spMk id="4" creationId="{D060BA5A-02A3-5861-476E-D2312F83E755}"/>
          </ac:spMkLst>
        </pc:spChg>
        <pc:grpChg chg="add del mod">
          <ac:chgData name="Jamie L Bond - Outlook" userId="a6e30f513dae4b66" providerId="LiveId" clId="{6B5C1BBD-CC0A-42E9-937B-579FB10C9F13}" dt="2024-05-13T18:56:47.964" v="1139" actId="21"/>
          <ac:grpSpMkLst>
            <pc:docMk/>
            <pc:sldMk cId="35284643" sldId="258"/>
            <ac:grpSpMk id="7" creationId="{805A2625-3CCC-A070-948B-7DD19A89C08F}"/>
          </ac:grpSpMkLst>
        </pc:grpChg>
        <pc:picChg chg="mod">
          <ac:chgData name="Jamie L Bond - Outlook" userId="a6e30f513dae4b66" providerId="LiveId" clId="{6B5C1BBD-CC0A-42E9-937B-579FB10C9F13}" dt="2024-05-13T18:56:41.141" v="1138" actId="1076"/>
          <ac:picMkLst>
            <pc:docMk/>
            <pc:sldMk cId="35284643" sldId="258"/>
            <ac:picMk id="8" creationId="{A8F37A66-F70B-9ABD-AF84-D9AE2D71A74F}"/>
          </ac:picMkLst>
        </pc:picChg>
        <pc:picChg chg="mod">
          <ac:chgData name="Jamie L Bond - Outlook" userId="a6e30f513dae4b66" providerId="LiveId" clId="{6B5C1BBD-CC0A-42E9-937B-579FB10C9F13}" dt="2024-05-13T18:56:41.141" v="1138" actId="1076"/>
          <ac:picMkLst>
            <pc:docMk/>
            <pc:sldMk cId="35284643" sldId="258"/>
            <ac:picMk id="9" creationId="{AF8A2820-94F6-2C30-7857-0324CFCECB5E}"/>
          </ac:picMkLst>
        </pc:picChg>
      </pc:sldChg>
      <pc:sldChg chg="addSp delSp modSp new mod">
        <pc:chgData name="Jamie L Bond - Outlook" userId="a6e30f513dae4b66" providerId="LiveId" clId="{6B5C1BBD-CC0A-42E9-937B-579FB10C9F13}" dt="2024-05-13T20:02:36.638" v="4786" actId="207"/>
        <pc:sldMkLst>
          <pc:docMk/>
          <pc:sldMk cId="77608649" sldId="258"/>
        </pc:sldMkLst>
        <pc:spChg chg="mod">
          <ac:chgData name="Jamie L Bond - Outlook" userId="a6e30f513dae4b66" providerId="LiveId" clId="{6B5C1BBD-CC0A-42E9-937B-579FB10C9F13}" dt="2024-05-13T19:03:24.589" v="1214" actId="20577"/>
          <ac:spMkLst>
            <pc:docMk/>
            <pc:sldMk cId="77608649" sldId="258"/>
            <ac:spMk id="2" creationId="{75DB962D-3C3A-E2EA-9CB7-444219198392}"/>
          </ac:spMkLst>
        </pc:spChg>
        <pc:spChg chg="mod">
          <ac:chgData name="Jamie L Bond - Outlook" userId="a6e30f513dae4b66" providerId="LiveId" clId="{6B5C1BBD-CC0A-42E9-937B-579FB10C9F13}" dt="2024-05-13T20:01:11.765" v="4638" actId="14100"/>
          <ac:spMkLst>
            <pc:docMk/>
            <pc:sldMk cId="77608649" sldId="258"/>
            <ac:spMk id="3" creationId="{B7297DAB-FF85-EDDC-2BF4-F25386AEABC3}"/>
          </ac:spMkLst>
        </pc:spChg>
        <pc:spChg chg="del">
          <ac:chgData name="Jamie L Bond - Outlook" userId="a6e30f513dae4b66" providerId="LiveId" clId="{6B5C1BBD-CC0A-42E9-937B-579FB10C9F13}" dt="2024-05-13T19:00:42.467" v="1175" actId="478"/>
          <ac:spMkLst>
            <pc:docMk/>
            <pc:sldMk cId="77608649" sldId="258"/>
            <ac:spMk id="4" creationId="{852D7A70-93D5-F2E5-BCCB-57089F5120F3}"/>
          </ac:spMkLst>
        </pc:spChg>
        <pc:spChg chg="add mod">
          <ac:chgData name="Jamie L Bond - Outlook" userId="a6e30f513dae4b66" providerId="LiveId" clId="{6B5C1BBD-CC0A-42E9-937B-579FB10C9F13}" dt="2024-05-13T19:06:18.688" v="1329" actId="14100"/>
          <ac:spMkLst>
            <pc:docMk/>
            <pc:sldMk cId="77608649" sldId="258"/>
            <ac:spMk id="8" creationId="{5E290EFF-089F-B3EF-A075-224E4D7FBA8D}"/>
          </ac:spMkLst>
        </pc:spChg>
        <pc:spChg chg="add mod">
          <ac:chgData name="Jamie L Bond - Outlook" userId="a6e30f513dae4b66" providerId="LiveId" clId="{6B5C1BBD-CC0A-42E9-937B-579FB10C9F13}" dt="2024-05-13T20:02:36.638" v="4786" actId="207"/>
          <ac:spMkLst>
            <pc:docMk/>
            <pc:sldMk cId="77608649" sldId="258"/>
            <ac:spMk id="9" creationId="{1A2357F0-E33A-1275-1BA3-8112DCBB22E0}"/>
          </ac:spMkLst>
        </pc:spChg>
      </pc:sldChg>
      <pc:sldChg chg="add del">
        <pc:chgData name="Jamie L Bond - Outlook" userId="a6e30f513dae4b66" providerId="LiveId" clId="{6B5C1BBD-CC0A-42E9-937B-579FB10C9F13}" dt="2024-05-13T18:50:19.202" v="1003" actId="2890"/>
        <pc:sldMkLst>
          <pc:docMk/>
          <pc:sldMk cId="3840981375" sldId="258"/>
        </pc:sldMkLst>
      </pc:sldChg>
      <pc:sldChg chg="addSp delSp modSp add mod modNotesTx">
        <pc:chgData name="Jamie L Bond - Outlook" userId="a6e30f513dae4b66" providerId="LiveId" clId="{6B5C1BBD-CC0A-42E9-937B-579FB10C9F13}" dt="2024-05-14T23:24:52.173" v="7209" actId="1076"/>
        <pc:sldMkLst>
          <pc:docMk/>
          <pc:sldMk cId="69780227" sldId="259"/>
        </pc:sldMkLst>
        <pc:spChg chg="mod">
          <ac:chgData name="Jamie L Bond - Outlook" userId="a6e30f513dae4b66" providerId="LiveId" clId="{6B5C1BBD-CC0A-42E9-937B-579FB10C9F13}" dt="2024-05-14T23:14:29.819" v="6955" actId="20577"/>
          <ac:spMkLst>
            <pc:docMk/>
            <pc:sldMk cId="69780227" sldId="259"/>
            <ac:spMk id="2" creationId="{75DB962D-3C3A-E2EA-9CB7-444219198392}"/>
          </ac:spMkLst>
        </pc:spChg>
        <pc:spChg chg="mod">
          <ac:chgData name="Jamie L Bond - Outlook" userId="a6e30f513dae4b66" providerId="LiveId" clId="{6B5C1BBD-CC0A-42E9-937B-579FB10C9F13}" dt="2024-05-14T23:23:20.913" v="7205" actId="20577"/>
          <ac:spMkLst>
            <pc:docMk/>
            <pc:sldMk cId="69780227" sldId="259"/>
            <ac:spMk id="3" creationId="{B7297DAB-FF85-EDDC-2BF4-F25386AEABC3}"/>
          </ac:spMkLst>
        </pc:spChg>
        <pc:spChg chg="add mod">
          <ac:chgData name="Jamie L Bond - Outlook" userId="a6e30f513dae4b66" providerId="LiveId" clId="{6B5C1BBD-CC0A-42E9-937B-579FB10C9F13}" dt="2024-05-13T19:06:12.398" v="1326" actId="14100"/>
          <ac:spMkLst>
            <pc:docMk/>
            <pc:sldMk cId="69780227" sldId="259"/>
            <ac:spMk id="4" creationId="{2DED52CA-F939-5902-112B-E48DBED51750}"/>
          </ac:spMkLst>
        </pc:spChg>
        <pc:spChg chg="mod">
          <ac:chgData name="Jamie L Bond - Outlook" userId="a6e30f513dae4b66" providerId="LiveId" clId="{6B5C1BBD-CC0A-42E9-937B-579FB10C9F13}" dt="2024-05-14T22:47:04.775" v="5763" actId="1038"/>
          <ac:spMkLst>
            <pc:docMk/>
            <pc:sldMk cId="69780227" sldId="259"/>
            <ac:spMk id="5" creationId="{230DBC16-7C18-987D-DABE-B52EDBCCD220}"/>
          </ac:spMkLst>
        </pc:spChg>
        <pc:spChg chg="add del mod">
          <ac:chgData name="Jamie L Bond - Outlook" userId="a6e30f513dae4b66" providerId="LiveId" clId="{6B5C1BBD-CC0A-42E9-937B-579FB10C9F13}" dt="2024-05-13T22:40:18.474" v="5053" actId="478"/>
          <ac:spMkLst>
            <pc:docMk/>
            <pc:sldMk cId="69780227" sldId="259"/>
            <ac:spMk id="7" creationId="{91149C13-6141-2622-B44F-5C2BCB05C748}"/>
          </ac:spMkLst>
        </pc:spChg>
        <pc:picChg chg="add mod">
          <ac:chgData name="Jamie L Bond - Outlook" userId="a6e30f513dae4b66" providerId="LiveId" clId="{6B5C1BBD-CC0A-42E9-937B-579FB10C9F13}" dt="2024-05-14T22:46:18.447" v="5761" actId="1076"/>
          <ac:picMkLst>
            <pc:docMk/>
            <pc:sldMk cId="69780227" sldId="259"/>
            <ac:picMk id="8" creationId="{E69A5E71-7956-05A3-CD34-74E8C96A58A3}"/>
          </ac:picMkLst>
        </pc:picChg>
        <pc:picChg chg="add del">
          <ac:chgData name="Jamie L Bond - Outlook" userId="a6e30f513dae4b66" providerId="LiveId" clId="{6B5C1BBD-CC0A-42E9-937B-579FB10C9F13}" dt="2024-05-13T22:43:13.773" v="5174" actId="22"/>
          <ac:picMkLst>
            <pc:docMk/>
            <pc:sldMk cId="69780227" sldId="259"/>
            <ac:picMk id="9" creationId="{992079D8-6B2E-1528-B479-37509D9A3D83}"/>
          </ac:picMkLst>
        </pc:picChg>
        <pc:picChg chg="add mod">
          <ac:chgData name="Jamie L Bond - Outlook" userId="a6e30f513dae4b66" providerId="LiveId" clId="{6B5C1BBD-CC0A-42E9-937B-579FB10C9F13}" dt="2024-05-14T23:11:54.360" v="6916" actId="1076"/>
          <ac:picMkLst>
            <pc:docMk/>
            <pc:sldMk cId="69780227" sldId="259"/>
            <ac:picMk id="10" creationId="{BD0595B8-4F3D-9829-5E5A-EE5B55AABF8C}"/>
          </ac:picMkLst>
        </pc:picChg>
        <pc:picChg chg="add del mod">
          <ac:chgData name="Jamie L Bond - Outlook" userId="a6e30f513dae4b66" providerId="LiveId" clId="{6B5C1BBD-CC0A-42E9-937B-579FB10C9F13}" dt="2024-05-13T22:44:59.974" v="5180" actId="478"/>
          <ac:picMkLst>
            <pc:docMk/>
            <pc:sldMk cId="69780227" sldId="259"/>
            <ac:picMk id="11" creationId="{92C73F58-D9B0-EF6D-C5CA-45AAD74810D5}"/>
          </ac:picMkLst>
        </pc:picChg>
        <pc:picChg chg="add mod">
          <ac:chgData name="Jamie L Bond - Outlook" userId="a6e30f513dae4b66" providerId="LiveId" clId="{6B5C1BBD-CC0A-42E9-937B-579FB10C9F13}" dt="2024-05-14T23:18:13.680" v="7080" actId="1076"/>
          <ac:picMkLst>
            <pc:docMk/>
            <pc:sldMk cId="69780227" sldId="259"/>
            <ac:picMk id="12" creationId="{ABF8E5B6-4E5A-9377-1947-763C2C804646}"/>
          </ac:picMkLst>
        </pc:picChg>
        <pc:picChg chg="add mod">
          <ac:chgData name="Jamie L Bond - Outlook" userId="a6e30f513dae4b66" providerId="LiveId" clId="{6B5C1BBD-CC0A-42E9-937B-579FB10C9F13}" dt="2024-05-14T23:22:59.855" v="7174" actId="1076"/>
          <ac:picMkLst>
            <pc:docMk/>
            <pc:sldMk cId="69780227" sldId="259"/>
            <ac:picMk id="14" creationId="{50143E13-A682-F791-9976-D553B0969DA7}"/>
          </ac:picMkLst>
        </pc:picChg>
        <pc:picChg chg="add mod">
          <ac:chgData name="Jamie L Bond - Outlook" userId="a6e30f513dae4b66" providerId="LiveId" clId="{6B5C1BBD-CC0A-42E9-937B-579FB10C9F13}" dt="2024-05-14T23:23:38.192" v="7207" actId="1076"/>
          <ac:picMkLst>
            <pc:docMk/>
            <pc:sldMk cId="69780227" sldId="259"/>
            <ac:picMk id="16" creationId="{A1CDFC9D-FDE6-C100-879A-953AF9E2C223}"/>
          </ac:picMkLst>
        </pc:picChg>
        <pc:picChg chg="add mod">
          <ac:chgData name="Jamie L Bond - Outlook" userId="a6e30f513dae4b66" providerId="LiveId" clId="{6B5C1BBD-CC0A-42E9-937B-579FB10C9F13}" dt="2024-05-14T23:24:52.173" v="7209" actId="1076"/>
          <ac:picMkLst>
            <pc:docMk/>
            <pc:sldMk cId="69780227" sldId="259"/>
            <ac:picMk id="18" creationId="{D15A09A7-9D34-1DF6-64D6-24DA6305515B}"/>
          </ac:picMkLst>
        </pc:picChg>
      </pc:sldChg>
      <pc:sldChg chg="addSp modSp add mod modNotesTx">
        <pc:chgData name="Jamie L Bond - Outlook" userId="a6e30f513dae4b66" providerId="LiveId" clId="{6B5C1BBD-CC0A-42E9-937B-579FB10C9F13}" dt="2024-05-13T20:07:32.533" v="4972"/>
        <pc:sldMkLst>
          <pc:docMk/>
          <pc:sldMk cId="1964789708" sldId="260"/>
        </pc:sldMkLst>
        <pc:spChg chg="mod">
          <ac:chgData name="Jamie L Bond - Outlook" userId="a6e30f513dae4b66" providerId="LiveId" clId="{6B5C1BBD-CC0A-42E9-937B-579FB10C9F13}" dt="2024-05-13T19:04:02.743" v="1251" actId="20577"/>
          <ac:spMkLst>
            <pc:docMk/>
            <pc:sldMk cId="1964789708" sldId="260"/>
            <ac:spMk id="2" creationId="{75DB962D-3C3A-E2EA-9CB7-444219198392}"/>
          </ac:spMkLst>
        </pc:spChg>
        <pc:spChg chg="add mod">
          <ac:chgData name="Jamie L Bond - Outlook" userId="a6e30f513dae4b66" providerId="LiveId" clId="{6B5C1BBD-CC0A-42E9-937B-579FB10C9F13}" dt="2024-05-13T19:06:23.705" v="1334" actId="14100"/>
          <ac:spMkLst>
            <pc:docMk/>
            <pc:sldMk cId="1964789708" sldId="260"/>
            <ac:spMk id="4" creationId="{1078932D-9689-8D5F-F146-2CAE6F3FFE2E}"/>
          </ac:spMkLst>
        </pc:spChg>
      </pc:sldChg>
      <pc:sldChg chg="addSp modSp add mod">
        <pc:chgData name="Jamie L Bond - Outlook" userId="a6e30f513dae4b66" providerId="LiveId" clId="{6B5C1BBD-CC0A-42E9-937B-579FB10C9F13}" dt="2024-05-14T23:34:55.748" v="7262" actId="20577"/>
        <pc:sldMkLst>
          <pc:docMk/>
          <pc:sldMk cId="3319624757" sldId="261"/>
        </pc:sldMkLst>
        <pc:spChg chg="mod">
          <ac:chgData name="Jamie L Bond - Outlook" userId="a6e30f513dae4b66" providerId="LiveId" clId="{6B5C1BBD-CC0A-42E9-937B-579FB10C9F13}" dt="2024-05-13T19:04:12.208" v="1271" actId="20577"/>
          <ac:spMkLst>
            <pc:docMk/>
            <pc:sldMk cId="3319624757" sldId="261"/>
            <ac:spMk id="2" creationId="{75DB962D-3C3A-E2EA-9CB7-444219198392}"/>
          </ac:spMkLst>
        </pc:spChg>
        <pc:spChg chg="mod">
          <ac:chgData name="Jamie L Bond - Outlook" userId="a6e30f513dae4b66" providerId="LiveId" clId="{6B5C1BBD-CC0A-42E9-937B-579FB10C9F13}" dt="2024-05-14T23:34:55.748" v="7262" actId="20577"/>
          <ac:spMkLst>
            <pc:docMk/>
            <pc:sldMk cId="3319624757" sldId="261"/>
            <ac:spMk id="3" creationId="{B7297DAB-FF85-EDDC-2BF4-F25386AEABC3}"/>
          </ac:spMkLst>
        </pc:spChg>
        <pc:spChg chg="add mod">
          <ac:chgData name="Jamie L Bond - Outlook" userId="a6e30f513dae4b66" providerId="LiveId" clId="{6B5C1BBD-CC0A-42E9-937B-579FB10C9F13}" dt="2024-05-13T19:07:07.244" v="1347" actId="20577"/>
          <ac:spMkLst>
            <pc:docMk/>
            <pc:sldMk cId="3319624757" sldId="261"/>
            <ac:spMk id="4" creationId="{A8CEC134-67AA-7273-24EF-D6C411ADE5D2}"/>
          </ac:spMkLst>
        </pc:spChg>
      </pc:sldChg>
      <pc:sldChg chg="addSp modSp new mod">
        <pc:chgData name="Jamie L Bond - Outlook" userId="a6e30f513dae4b66" providerId="LiveId" clId="{6B5C1BBD-CC0A-42E9-937B-579FB10C9F13}" dt="2024-05-13T19:09:03.963" v="1355" actId="1076"/>
        <pc:sldMkLst>
          <pc:docMk/>
          <pc:sldMk cId="137034060" sldId="262"/>
        </pc:sldMkLst>
        <pc:spChg chg="mod">
          <ac:chgData name="Jamie L Bond - Outlook" userId="a6e30f513dae4b66" providerId="LiveId" clId="{6B5C1BBD-CC0A-42E9-937B-579FB10C9F13}" dt="2024-05-13T19:04:30.801" v="1302" actId="20577"/>
          <ac:spMkLst>
            <pc:docMk/>
            <pc:sldMk cId="137034060" sldId="262"/>
            <ac:spMk id="2" creationId="{7C6500D4-902C-A8FA-4A59-0DED21AB2E65}"/>
          </ac:spMkLst>
        </pc:spChg>
        <pc:spChg chg="add mod">
          <ac:chgData name="Jamie L Bond - Outlook" userId="a6e30f513dae4b66" providerId="LiveId" clId="{6B5C1BBD-CC0A-42E9-937B-579FB10C9F13}" dt="2024-05-13T19:07:23.584" v="1348"/>
          <ac:spMkLst>
            <pc:docMk/>
            <pc:sldMk cId="137034060" sldId="262"/>
            <ac:spMk id="6" creationId="{233CB704-7BBF-4351-5B2C-2C448F4C669E}"/>
          </ac:spMkLst>
        </pc:spChg>
        <pc:picChg chg="add mod">
          <ac:chgData name="Jamie L Bond - Outlook" userId="a6e30f513dae4b66" providerId="LiveId" clId="{6B5C1BBD-CC0A-42E9-937B-579FB10C9F13}" dt="2024-05-13T19:09:03.963" v="1355" actId="1076"/>
          <ac:picMkLst>
            <pc:docMk/>
            <pc:sldMk cId="137034060" sldId="262"/>
            <ac:picMk id="8" creationId="{1D2B6690-D478-7EBA-7DB0-6864B7EEC39F}"/>
          </ac:picMkLst>
        </pc:picChg>
        <pc:picChg chg="add mod">
          <ac:chgData name="Jamie L Bond - Outlook" userId="a6e30f513dae4b66" providerId="LiveId" clId="{6B5C1BBD-CC0A-42E9-937B-579FB10C9F13}" dt="2024-05-13T19:09:02.254" v="1354" actId="1076"/>
          <ac:picMkLst>
            <pc:docMk/>
            <pc:sldMk cId="137034060" sldId="262"/>
            <ac:picMk id="10" creationId="{4FA4FFBF-A8AE-DE92-6261-6C18DF0E0FD9}"/>
          </ac:picMkLst>
        </pc:picChg>
      </pc:sldChg>
      <pc:sldChg chg="addSp delSp modSp add mod modNotesTx">
        <pc:chgData name="Jamie L Bond - Outlook" userId="a6e30f513dae4b66" providerId="LiveId" clId="{6B5C1BBD-CC0A-42E9-937B-579FB10C9F13}" dt="2024-05-13T19:19:06.774" v="1768" actId="20577"/>
        <pc:sldMkLst>
          <pc:docMk/>
          <pc:sldMk cId="2808672513" sldId="263"/>
        </pc:sldMkLst>
        <pc:spChg chg="mod">
          <ac:chgData name="Jamie L Bond - Outlook" userId="a6e30f513dae4b66" providerId="LiveId" clId="{6B5C1BBD-CC0A-42E9-937B-579FB10C9F13}" dt="2024-05-13T19:10:47.136" v="1409" actId="20577"/>
          <ac:spMkLst>
            <pc:docMk/>
            <pc:sldMk cId="2808672513" sldId="263"/>
            <ac:spMk id="2" creationId="{7C6500D4-902C-A8FA-4A59-0DED21AB2E65}"/>
          </ac:spMkLst>
        </pc:spChg>
        <pc:spChg chg="mod">
          <ac:chgData name="Jamie L Bond - Outlook" userId="a6e30f513dae4b66" providerId="LiveId" clId="{6B5C1BBD-CC0A-42E9-937B-579FB10C9F13}" dt="2024-05-13T19:19:06.774" v="1768" actId="20577"/>
          <ac:spMkLst>
            <pc:docMk/>
            <pc:sldMk cId="2808672513" sldId="263"/>
            <ac:spMk id="3" creationId="{AA25EF9F-7F5C-2B6F-12ED-B364E349C048}"/>
          </ac:spMkLst>
        </pc:spChg>
        <pc:spChg chg="del">
          <ac:chgData name="Jamie L Bond - Outlook" userId="a6e30f513dae4b66" providerId="LiveId" clId="{6B5C1BBD-CC0A-42E9-937B-579FB10C9F13}" dt="2024-05-13T19:10:55.665" v="1412" actId="478"/>
          <ac:spMkLst>
            <pc:docMk/>
            <pc:sldMk cId="2808672513" sldId="263"/>
            <ac:spMk id="6" creationId="{233CB704-7BBF-4351-5B2C-2C448F4C669E}"/>
          </ac:spMkLst>
        </pc:spChg>
        <pc:spChg chg="add mod">
          <ac:chgData name="Jamie L Bond - Outlook" userId="a6e30f513dae4b66" providerId="LiveId" clId="{6B5C1BBD-CC0A-42E9-937B-579FB10C9F13}" dt="2024-05-13T19:11:12.784" v="1414"/>
          <ac:spMkLst>
            <pc:docMk/>
            <pc:sldMk cId="2808672513" sldId="263"/>
            <ac:spMk id="9" creationId="{2B7E0B3F-A98D-576F-1EBC-8773D845DAEF}"/>
          </ac:spMkLst>
        </pc:spChg>
        <pc:picChg chg="add mod">
          <ac:chgData name="Jamie L Bond - Outlook" userId="a6e30f513dae4b66" providerId="LiveId" clId="{6B5C1BBD-CC0A-42E9-937B-579FB10C9F13}" dt="2024-05-13T19:11:12.784" v="1414"/>
          <ac:picMkLst>
            <pc:docMk/>
            <pc:sldMk cId="2808672513" sldId="263"/>
            <ac:picMk id="7" creationId="{CC368107-43DA-010D-9B98-F6944AA00FBF}"/>
          </ac:picMkLst>
        </pc:picChg>
        <pc:picChg chg="del">
          <ac:chgData name="Jamie L Bond - Outlook" userId="a6e30f513dae4b66" providerId="LiveId" clId="{6B5C1BBD-CC0A-42E9-937B-579FB10C9F13}" dt="2024-05-13T19:10:50.585" v="1411" actId="478"/>
          <ac:picMkLst>
            <pc:docMk/>
            <pc:sldMk cId="2808672513" sldId="263"/>
            <ac:picMk id="8" creationId="{1D2B6690-D478-7EBA-7DB0-6864B7EEC39F}"/>
          </ac:picMkLst>
        </pc:picChg>
        <pc:picChg chg="del">
          <ac:chgData name="Jamie L Bond - Outlook" userId="a6e30f513dae4b66" providerId="LiveId" clId="{6B5C1BBD-CC0A-42E9-937B-579FB10C9F13}" dt="2024-05-13T19:10:49.951" v="1410" actId="478"/>
          <ac:picMkLst>
            <pc:docMk/>
            <pc:sldMk cId="2808672513" sldId="263"/>
            <ac:picMk id="10" creationId="{4FA4FFBF-A8AE-DE92-6261-6C18DF0E0FD9}"/>
          </ac:picMkLst>
        </pc:picChg>
      </pc:sldChg>
      <pc:sldChg chg="new del">
        <pc:chgData name="Jamie L Bond - Outlook" userId="a6e30f513dae4b66" providerId="LiveId" clId="{6B5C1BBD-CC0A-42E9-937B-579FB10C9F13}" dt="2024-05-13T19:04:36.960" v="1303" actId="47"/>
        <pc:sldMkLst>
          <pc:docMk/>
          <pc:sldMk cId="4199596299" sldId="263"/>
        </pc:sldMkLst>
      </pc:sldChg>
      <pc:sldChg chg="addSp delSp modSp add mod">
        <pc:chgData name="Jamie L Bond - Outlook" userId="a6e30f513dae4b66" providerId="LiveId" clId="{6B5C1BBD-CC0A-42E9-937B-579FB10C9F13}" dt="2024-05-13T20:06:55.653" v="4970" actId="14100"/>
        <pc:sldMkLst>
          <pc:docMk/>
          <pc:sldMk cId="2454714051" sldId="264"/>
        </pc:sldMkLst>
        <pc:spChg chg="mod">
          <ac:chgData name="Jamie L Bond - Outlook" userId="a6e30f513dae4b66" providerId="LiveId" clId="{6B5C1BBD-CC0A-42E9-937B-579FB10C9F13}" dt="2024-05-13T20:02:52.508" v="4805" actId="20577"/>
          <ac:spMkLst>
            <pc:docMk/>
            <pc:sldMk cId="2454714051" sldId="264"/>
            <ac:spMk id="2" creationId="{75DB962D-3C3A-E2EA-9CB7-444219198392}"/>
          </ac:spMkLst>
        </pc:spChg>
        <pc:spChg chg="del">
          <ac:chgData name="Jamie L Bond - Outlook" userId="a6e30f513dae4b66" providerId="LiveId" clId="{6B5C1BBD-CC0A-42E9-937B-579FB10C9F13}" dt="2024-05-13T20:02:58.821" v="4806" actId="478"/>
          <ac:spMkLst>
            <pc:docMk/>
            <pc:sldMk cId="2454714051" sldId="264"/>
            <ac:spMk id="3" creationId="{B7297DAB-FF85-EDDC-2BF4-F25386AEABC3}"/>
          </ac:spMkLst>
        </pc:spChg>
        <pc:spChg chg="add mod">
          <ac:chgData name="Jamie L Bond - Outlook" userId="a6e30f513dae4b66" providerId="LiveId" clId="{6B5C1BBD-CC0A-42E9-937B-579FB10C9F13}" dt="2024-05-13T20:06:44.309" v="4965" actId="1076"/>
          <ac:spMkLst>
            <pc:docMk/>
            <pc:sldMk cId="2454714051" sldId="264"/>
            <ac:spMk id="7" creationId="{D9CAF94B-1FA2-206D-8CE8-3AA7C98EF7A9}"/>
          </ac:spMkLst>
        </pc:spChg>
        <pc:spChg chg="del">
          <ac:chgData name="Jamie L Bond - Outlook" userId="a6e30f513dae4b66" providerId="LiveId" clId="{6B5C1BBD-CC0A-42E9-937B-579FB10C9F13}" dt="2024-05-13T20:03:00.589" v="4807" actId="478"/>
          <ac:spMkLst>
            <pc:docMk/>
            <pc:sldMk cId="2454714051" sldId="264"/>
            <ac:spMk id="9" creationId="{1A2357F0-E33A-1275-1BA3-8112DCBB22E0}"/>
          </ac:spMkLst>
        </pc:spChg>
        <pc:spChg chg="add mod">
          <ac:chgData name="Jamie L Bond - Outlook" userId="a6e30f513dae4b66" providerId="LiveId" clId="{6B5C1BBD-CC0A-42E9-937B-579FB10C9F13}" dt="2024-05-13T20:06:49.963" v="4968" actId="14100"/>
          <ac:spMkLst>
            <pc:docMk/>
            <pc:sldMk cId="2454714051" sldId="264"/>
            <ac:spMk id="10" creationId="{BA673A3A-4EB4-FFD3-51D4-19C1441B05A7}"/>
          </ac:spMkLst>
        </pc:spChg>
        <pc:spChg chg="add mod">
          <ac:chgData name="Jamie L Bond - Outlook" userId="a6e30f513dae4b66" providerId="LiveId" clId="{6B5C1BBD-CC0A-42E9-937B-579FB10C9F13}" dt="2024-05-13T20:06:55.653" v="4970" actId="14100"/>
          <ac:spMkLst>
            <pc:docMk/>
            <pc:sldMk cId="2454714051" sldId="264"/>
            <ac:spMk id="11" creationId="{6908C9E7-D332-2F0F-E388-DECD2652AC63}"/>
          </ac:spMkLst>
        </pc:spChg>
        <pc:spChg chg="add mod">
          <ac:chgData name="Jamie L Bond - Outlook" userId="a6e30f513dae4b66" providerId="LiveId" clId="{6B5C1BBD-CC0A-42E9-937B-579FB10C9F13}" dt="2024-05-13T20:06:52.180" v="4969" actId="14100"/>
          <ac:spMkLst>
            <pc:docMk/>
            <pc:sldMk cId="2454714051" sldId="264"/>
            <ac:spMk id="12" creationId="{20D8E9D4-FBE4-D4B6-743E-C472D395B507}"/>
          </ac:spMkLst>
        </pc:spChg>
        <pc:spChg chg="add mod">
          <ac:chgData name="Jamie L Bond - Outlook" userId="a6e30f513dae4b66" providerId="LiveId" clId="{6B5C1BBD-CC0A-42E9-937B-579FB10C9F13}" dt="2024-05-13T20:06:55.653" v="4970" actId="14100"/>
          <ac:spMkLst>
            <pc:docMk/>
            <pc:sldMk cId="2454714051" sldId="264"/>
            <ac:spMk id="13" creationId="{58A83D76-3886-CA14-6E56-94E26F0AC6E9}"/>
          </ac:spMkLst>
        </pc:spChg>
      </pc:sldChg>
      <pc:sldChg chg="modSp add mod">
        <pc:chgData name="Jamie L Bond - Outlook" userId="a6e30f513dae4b66" providerId="LiveId" clId="{6B5C1BBD-CC0A-42E9-937B-579FB10C9F13}" dt="2024-05-13T20:07:59.224" v="4983" actId="20577"/>
        <pc:sldMkLst>
          <pc:docMk/>
          <pc:sldMk cId="2571890408" sldId="265"/>
        </pc:sldMkLst>
        <pc:spChg chg="mod">
          <ac:chgData name="Jamie L Bond - Outlook" userId="a6e30f513dae4b66" providerId="LiveId" clId="{6B5C1BBD-CC0A-42E9-937B-579FB10C9F13}" dt="2024-05-13T20:07:59.224" v="4983" actId="20577"/>
          <ac:spMkLst>
            <pc:docMk/>
            <pc:sldMk cId="2571890408" sldId="265"/>
            <ac:spMk id="2" creationId="{7C6500D4-902C-A8FA-4A59-0DED21AB2E65}"/>
          </ac:spMkLst>
        </pc:spChg>
      </pc:sldChg>
      <pc:sldChg chg="addSp modSp add mod modNotesTx">
        <pc:chgData name="Jamie L Bond - Outlook" userId="a6e30f513dae4b66" providerId="LiveId" clId="{6B5C1BBD-CC0A-42E9-937B-579FB10C9F13}" dt="2024-05-14T22:45:00.622" v="5747" actId="1076"/>
        <pc:sldMkLst>
          <pc:docMk/>
          <pc:sldMk cId="111283760" sldId="266"/>
        </pc:sldMkLst>
        <pc:spChg chg="mod">
          <ac:chgData name="Jamie L Bond - Outlook" userId="a6e30f513dae4b66" providerId="LiveId" clId="{6B5C1BBD-CC0A-42E9-937B-579FB10C9F13}" dt="2024-05-14T22:37:18.461" v="5393" actId="20577"/>
          <ac:spMkLst>
            <pc:docMk/>
            <pc:sldMk cId="111283760" sldId="266"/>
            <ac:spMk id="3" creationId="{B7297DAB-FF85-EDDC-2BF4-F25386AEABC3}"/>
          </ac:spMkLst>
        </pc:spChg>
        <pc:picChg chg="add mod">
          <ac:chgData name="Jamie L Bond - Outlook" userId="a6e30f513dae4b66" providerId="LiveId" clId="{6B5C1BBD-CC0A-42E9-937B-579FB10C9F13}" dt="2024-05-14T22:45:00.622" v="5747" actId="1076"/>
          <ac:picMkLst>
            <pc:docMk/>
            <pc:sldMk cId="111283760" sldId="266"/>
            <ac:picMk id="8" creationId="{E8B73752-C50F-5F58-83C6-BE5CAD7CB27D}"/>
          </ac:picMkLst>
        </pc:picChg>
      </pc:sldChg>
      <pc:sldChg chg="addSp modSp new mod modNotesTx">
        <pc:chgData name="Jamie L Bond - Outlook" userId="a6e30f513dae4b66" providerId="LiveId" clId="{6B5C1BBD-CC0A-42E9-937B-579FB10C9F13}" dt="2024-05-14T22:43:46.073" v="5654"/>
        <pc:sldMkLst>
          <pc:docMk/>
          <pc:sldMk cId="3429612716" sldId="267"/>
        </pc:sldMkLst>
        <pc:spChg chg="mod">
          <ac:chgData name="Jamie L Bond - Outlook" userId="a6e30f513dae4b66" providerId="LiveId" clId="{6B5C1BBD-CC0A-42E9-937B-579FB10C9F13}" dt="2024-05-14T22:41:00.951" v="5581" actId="20577"/>
          <ac:spMkLst>
            <pc:docMk/>
            <pc:sldMk cId="3429612716" sldId="267"/>
            <ac:spMk id="2" creationId="{236FCB4D-3F3D-3476-5404-FE636677A0E9}"/>
          </ac:spMkLst>
        </pc:spChg>
        <pc:spChg chg="mod">
          <ac:chgData name="Jamie L Bond - Outlook" userId="a6e30f513dae4b66" providerId="LiveId" clId="{6B5C1BBD-CC0A-42E9-937B-579FB10C9F13}" dt="2024-05-14T22:42:37.043" v="5630" actId="20577"/>
          <ac:spMkLst>
            <pc:docMk/>
            <pc:sldMk cId="3429612716" sldId="267"/>
            <ac:spMk id="3" creationId="{5B2CF8CD-C978-DF56-2ED0-461227B3B7E2}"/>
          </ac:spMkLst>
        </pc:spChg>
        <pc:spChg chg="add mod">
          <ac:chgData name="Jamie L Bond - Outlook" userId="a6e30f513dae4b66" providerId="LiveId" clId="{6B5C1BBD-CC0A-42E9-937B-579FB10C9F13}" dt="2024-05-14T22:43:46.073" v="5654"/>
          <ac:spMkLst>
            <pc:docMk/>
            <pc:sldMk cId="3429612716" sldId="267"/>
            <ac:spMk id="6" creationId="{1A9D873E-2F4E-CE2B-1559-3F3F75D60D00}"/>
          </ac:spMkLst>
        </pc:spChg>
      </pc:sldChg>
      <pc:sldChg chg="addSp delSp modSp new mod modNotesTx">
        <pc:chgData name="Jamie L Bond - Outlook" userId="a6e30f513dae4b66" providerId="LiveId" clId="{6B5C1BBD-CC0A-42E9-937B-579FB10C9F13}" dt="2024-05-14T23:07:03.848" v="6648" actId="20577"/>
        <pc:sldMkLst>
          <pc:docMk/>
          <pc:sldMk cId="2645666859" sldId="268"/>
        </pc:sldMkLst>
        <pc:spChg chg="mod">
          <ac:chgData name="Jamie L Bond - Outlook" userId="a6e30f513dae4b66" providerId="LiveId" clId="{6B5C1BBD-CC0A-42E9-937B-579FB10C9F13}" dt="2024-05-14T22:58:11.668" v="6392" actId="27636"/>
          <ac:spMkLst>
            <pc:docMk/>
            <pc:sldMk cId="2645666859" sldId="268"/>
            <ac:spMk id="2" creationId="{9CF45F38-56FF-4196-9F6A-6FE664EE1EFD}"/>
          </ac:spMkLst>
        </pc:spChg>
        <pc:spChg chg="mod">
          <ac:chgData name="Jamie L Bond - Outlook" userId="a6e30f513dae4b66" providerId="LiveId" clId="{6B5C1BBD-CC0A-42E9-937B-579FB10C9F13}" dt="2024-05-14T22:58:08.089" v="6390" actId="27636"/>
          <ac:spMkLst>
            <pc:docMk/>
            <pc:sldMk cId="2645666859" sldId="268"/>
            <ac:spMk id="3" creationId="{796159F8-7186-813C-6A4B-98D22D5BB8C1}"/>
          </ac:spMkLst>
        </pc:spChg>
        <pc:spChg chg="add mod">
          <ac:chgData name="Jamie L Bond - Outlook" userId="a6e30f513dae4b66" providerId="LiveId" clId="{6B5C1BBD-CC0A-42E9-937B-579FB10C9F13}" dt="2024-05-14T23:06:46.273" v="6608" actId="14100"/>
          <ac:spMkLst>
            <pc:docMk/>
            <pc:sldMk cId="2645666859" sldId="268"/>
            <ac:spMk id="14" creationId="{C2A79473-B935-30FB-09D3-3C4C348FB348}"/>
          </ac:spMkLst>
        </pc:spChg>
        <pc:spChg chg="add mod">
          <ac:chgData name="Jamie L Bond - Outlook" userId="a6e30f513dae4b66" providerId="LiveId" clId="{6B5C1BBD-CC0A-42E9-937B-579FB10C9F13}" dt="2024-05-14T23:07:03.848" v="6648" actId="20577"/>
          <ac:spMkLst>
            <pc:docMk/>
            <pc:sldMk cId="2645666859" sldId="268"/>
            <ac:spMk id="23" creationId="{800BF3C6-5E9E-9658-FD0E-8F64F298E574}"/>
          </ac:spMkLst>
        </pc:spChg>
        <pc:picChg chg="add mod">
          <ac:chgData name="Jamie L Bond - Outlook" userId="a6e30f513dae4b66" providerId="LiveId" clId="{6B5C1BBD-CC0A-42E9-937B-579FB10C9F13}" dt="2024-05-14T22:49:14.592" v="5942" actId="1076"/>
          <ac:picMkLst>
            <pc:docMk/>
            <pc:sldMk cId="2645666859" sldId="268"/>
            <ac:picMk id="7" creationId="{18850BF8-795F-5B36-E5D2-CCCC6EC9ADAD}"/>
          </ac:picMkLst>
        </pc:picChg>
        <pc:picChg chg="add mod">
          <ac:chgData name="Jamie L Bond - Outlook" userId="a6e30f513dae4b66" providerId="LiveId" clId="{6B5C1BBD-CC0A-42E9-937B-579FB10C9F13}" dt="2024-05-14T22:50:24.793" v="5954" actId="1076"/>
          <ac:picMkLst>
            <pc:docMk/>
            <pc:sldMk cId="2645666859" sldId="268"/>
            <ac:picMk id="9" creationId="{F48DF45D-EAC8-0419-AB06-3A7A657C2318}"/>
          </ac:picMkLst>
        </pc:picChg>
        <pc:picChg chg="add mod">
          <ac:chgData name="Jamie L Bond - Outlook" userId="a6e30f513dae4b66" providerId="LiveId" clId="{6B5C1BBD-CC0A-42E9-937B-579FB10C9F13}" dt="2024-05-14T22:54:30.661" v="6224" actId="1076"/>
          <ac:picMkLst>
            <pc:docMk/>
            <pc:sldMk cId="2645666859" sldId="268"/>
            <ac:picMk id="11" creationId="{71847B3C-5E48-C877-102B-9FBF89DF04FB}"/>
          </ac:picMkLst>
        </pc:picChg>
        <pc:picChg chg="add mod">
          <ac:chgData name="Jamie L Bond - Outlook" userId="a6e30f513dae4b66" providerId="LiveId" clId="{6B5C1BBD-CC0A-42E9-937B-579FB10C9F13}" dt="2024-05-14T22:54:31.865" v="6225" actId="1076"/>
          <ac:picMkLst>
            <pc:docMk/>
            <pc:sldMk cId="2645666859" sldId="268"/>
            <ac:picMk id="13" creationId="{7DBF96DF-608D-D8CA-0295-EC077BE95AED}"/>
          </ac:picMkLst>
        </pc:picChg>
        <pc:picChg chg="add mod">
          <ac:chgData name="Jamie L Bond - Outlook" userId="a6e30f513dae4b66" providerId="LiveId" clId="{6B5C1BBD-CC0A-42E9-937B-579FB10C9F13}" dt="2024-05-14T22:59:44.069" v="6479" actId="1076"/>
          <ac:picMkLst>
            <pc:docMk/>
            <pc:sldMk cId="2645666859" sldId="268"/>
            <ac:picMk id="16" creationId="{FDE6894C-F837-352D-36C8-547A533F081E}"/>
          </ac:picMkLst>
        </pc:picChg>
        <pc:picChg chg="add del">
          <ac:chgData name="Jamie L Bond - Outlook" userId="a6e30f513dae4b66" providerId="LiveId" clId="{6B5C1BBD-CC0A-42E9-937B-579FB10C9F13}" dt="2024-05-14T23:02:08.960" v="6578" actId="478"/>
          <ac:picMkLst>
            <pc:docMk/>
            <pc:sldMk cId="2645666859" sldId="268"/>
            <ac:picMk id="18" creationId="{C4E94EF4-A4A6-5BEE-1693-546D00FA3A09}"/>
          </ac:picMkLst>
        </pc:picChg>
        <pc:picChg chg="add mod">
          <ac:chgData name="Jamie L Bond - Outlook" userId="a6e30f513dae4b66" providerId="LiveId" clId="{6B5C1BBD-CC0A-42E9-937B-579FB10C9F13}" dt="2024-05-14T23:03:30.440" v="6581" actId="1076"/>
          <ac:picMkLst>
            <pc:docMk/>
            <pc:sldMk cId="2645666859" sldId="268"/>
            <ac:picMk id="20" creationId="{720531CA-F122-391E-5587-74EB24734E51}"/>
          </ac:picMkLst>
        </pc:picChg>
        <pc:picChg chg="add mod">
          <ac:chgData name="Jamie L Bond - Outlook" userId="a6e30f513dae4b66" providerId="LiveId" clId="{6B5C1BBD-CC0A-42E9-937B-579FB10C9F13}" dt="2024-05-14T23:06:47.241" v="6609" actId="1076"/>
          <ac:picMkLst>
            <pc:docMk/>
            <pc:sldMk cId="2645666859" sldId="268"/>
            <ac:picMk id="22" creationId="{FA6742FE-D7F7-44AA-BDE0-F8E0C8CFD47D}"/>
          </ac:picMkLst>
        </pc:picChg>
      </pc:sldChg>
      <pc:sldChg chg="add">
        <pc:chgData name="Jamie L Bond - Outlook" userId="a6e30f513dae4b66" providerId="LiveId" clId="{6B5C1BBD-CC0A-42E9-937B-579FB10C9F13}" dt="2024-05-14T23:07:25.057" v="6649" actId="2890"/>
        <pc:sldMkLst>
          <pc:docMk/>
          <pc:sldMk cId="2605611607" sldId="269"/>
        </pc:sldMkLst>
      </pc:sldChg>
      <pc:sldMasterChg chg="addSp delSp modSp mod modSldLayout">
        <pc:chgData name="Jamie L Bond - Outlook" userId="a6e30f513dae4b66" providerId="LiveId" clId="{6B5C1BBD-CC0A-42E9-937B-579FB10C9F13}" dt="2024-05-13T19:02:22.536" v="1183" actId="2085"/>
        <pc:sldMasterMkLst>
          <pc:docMk/>
          <pc:sldMasterMk cId="3120239083" sldId="2147483648"/>
        </pc:sldMasterMkLst>
        <pc:spChg chg="mod">
          <ac:chgData name="Jamie L Bond - Outlook" userId="a6e30f513dae4b66" providerId="LiveId" clId="{6B5C1BBD-CC0A-42E9-937B-579FB10C9F13}" dt="2024-05-13T18:51:46.336" v="1017" actId="14100"/>
          <ac:spMkLst>
            <pc:docMk/>
            <pc:sldMasterMk cId="3120239083" sldId="2147483648"/>
            <ac:spMk id="2" creationId="{101B9D65-2F0A-D977-CB7E-62303FBAA695}"/>
          </ac:spMkLst>
        </pc:spChg>
        <pc:spChg chg="mod">
          <ac:chgData name="Jamie L Bond - Outlook" userId="a6e30f513dae4b66" providerId="LiveId" clId="{6B5C1BBD-CC0A-42E9-937B-579FB10C9F13}" dt="2024-05-13T18:51:51.583" v="1019" actId="14100"/>
          <ac:spMkLst>
            <pc:docMk/>
            <pc:sldMasterMk cId="3120239083" sldId="2147483648"/>
            <ac:spMk id="3" creationId="{1D7C98E2-E09E-D3D6-C94A-3946C6C2BDD5}"/>
          </ac:spMkLst>
        </pc:spChg>
        <pc:spChg chg="del mod">
          <ac:chgData name="Jamie L Bond - Outlook" userId="a6e30f513dae4b66" providerId="LiveId" clId="{6B5C1BBD-CC0A-42E9-937B-579FB10C9F13}" dt="2024-05-13T18:58:29.509" v="1161" actId="478"/>
          <ac:spMkLst>
            <pc:docMk/>
            <pc:sldMasterMk cId="3120239083" sldId="2147483648"/>
            <ac:spMk id="4" creationId="{7839807C-B19C-CE1B-47A0-A7F1C57A95B6}"/>
          </ac:spMkLst>
        </pc:spChg>
        <pc:spChg chg="mod">
          <ac:chgData name="Jamie L Bond - Outlook" userId="a6e30f513dae4b66" providerId="LiveId" clId="{6B5C1BBD-CC0A-42E9-937B-579FB10C9F13}" dt="2024-05-13T18:59:39.192" v="1169" actId="207"/>
          <ac:spMkLst>
            <pc:docMk/>
            <pc:sldMasterMk cId="3120239083" sldId="2147483648"/>
            <ac:spMk id="5" creationId="{A95CB2B4-7E9E-C006-BA0B-EE302AF06403}"/>
          </ac:spMkLst>
        </pc:spChg>
        <pc:spChg chg="mod">
          <ac:chgData name="Jamie L Bond - Outlook" userId="a6e30f513dae4b66" providerId="LiveId" clId="{6B5C1BBD-CC0A-42E9-937B-579FB10C9F13}" dt="2024-05-13T18:59:51.876" v="1170" actId="207"/>
          <ac:spMkLst>
            <pc:docMk/>
            <pc:sldMasterMk cId="3120239083" sldId="2147483648"/>
            <ac:spMk id="6" creationId="{D93C1CC3-EB6F-EC01-AC34-AEC39E17D9A9}"/>
          </ac:spMkLst>
        </pc:spChg>
        <pc:grpChg chg="add mod">
          <ac:chgData name="Jamie L Bond - Outlook" userId="a6e30f513dae4b66" providerId="LiveId" clId="{6B5C1BBD-CC0A-42E9-937B-579FB10C9F13}" dt="2024-05-13T18:58:10.138" v="1148" actId="14100"/>
          <ac:grpSpMkLst>
            <pc:docMk/>
            <pc:sldMasterMk cId="3120239083" sldId="2147483648"/>
            <ac:grpSpMk id="7" creationId="{805A2625-3CCC-A070-948B-7DD19A89C08F}"/>
          </ac:grpSpMkLst>
        </pc:grpChg>
        <pc:picChg chg="mod">
          <ac:chgData name="Jamie L Bond - Outlook" userId="a6e30f513dae4b66" providerId="LiveId" clId="{6B5C1BBD-CC0A-42E9-937B-579FB10C9F13}" dt="2024-05-13T18:58:10.138" v="1148" actId="14100"/>
          <ac:picMkLst>
            <pc:docMk/>
            <pc:sldMasterMk cId="3120239083" sldId="2147483648"/>
            <ac:picMk id="8" creationId="{A8F37A66-F70B-9ABD-AF84-D9AE2D71A74F}"/>
          </ac:picMkLst>
        </pc:picChg>
        <pc:picChg chg="mod">
          <ac:chgData name="Jamie L Bond - Outlook" userId="a6e30f513dae4b66" providerId="LiveId" clId="{6B5C1BBD-CC0A-42E9-937B-579FB10C9F13}" dt="2024-05-13T18:58:10.138" v="1148" actId="14100"/>
          <ac:picMkLst>
            <pc:docMk/>
            <pc:sldMasterMk cId="3120239083" sldId="2147483648"/>
            <ac:picMk id="9" creationId="{AF8A2820-94F6-2C30-7857-0324CFCECB5E}"/>
          </ac:picMkLst>
        </pc:picChg>
        <pc:sldLayoutChg chg="addSp delSp modSp mod">
          <pc:chgData name="Jamie L Bond - Outlook" userId="a6e30f513dae4b66" providerId="LiveId" clId="{6B5C1BBD-CC0A-42E9-937B-579FB10C9F13}" dt="2024-05-13T19:02:22.536" v="1183" actId="2085"/>
          <pc:sldLayoutMkLst>
            <pc:docMk/>
            <pc:sldMasterMk cId="3120239083" sldId="2147483648"/>
            <pc:sldLayoutMk cId="2840254885" sldId="2147483649"/>
          </pc:sldLayoutMkLst>
          <pc:spChg chg="del">
            <ac:chgData name="Jamie L Bond - Outlook" userId="a6e30f513dae4b66" providerId="LiveId" clId="{6B5C1BBD-CC0A-42E9-937B-579FB10C9F13}" dt="2024-05-13T19:01:42.870" v="1179" actId="478"/>
            <ac:spMkLst>
              <pc:docMk/>
              <pc:sldMasterMk cId="3120239083" sldId="2147483648"/>
              <pc:sldLayoutMk cId="2840254885" sldId="2147483649"/>
              <ac:spMk id="4" creationId="{6FD282BF-FBC3-46AE-27C9-D0DB28761534}"/>
            </ac:spMkLst>
          </pc:spChg>
          <pc:spChg chg="del">
            <ac:chgData name="Jamie L Bond - Outlook" userId="a6e30f513dae4b66" providerId="LiveId" clId="{6B5C1BBD-CC0A-42E9-937B-579FB10C9F13}" dt="2024-05-13T19:01:40.182" v="1177" actId="478"/>
            <ac:spMkLst>
              <pc:docMk/>
              <pc:sldMasterMk cId="3120239083" sldId="2147483648"/>
              <pc:sldLayoutMk cId="2840254885" sldId="2147483649"/>
              <ac:spMk id="5" creationId="{26AAA4BE-A638-82EE-5688-4BA86492C16A}"/>
            </ac:spMkLst>
          </pc:spChg>
          <pc:spChg chg="del">
            <ac:chgData name="Jamie L Bond - Outlook" userId="a6e30f513dae4b66" providerId="LiveId" clId="{6B5C1BBD-CC0A-42E9-937B-579FB10C9F13}" dt="2024-05-13T19:01:41.847" v="1178" actId="478"/>
            <ac:spMkLst>
              <pc:docMk/>
              <pc:sldMasterMk cId="3120239083" sldId="2147483648"/>
              <pc:sldLayoutMk cId="2840254885" sldId="2147483649"/>
              <ac:spMk id="6" creationId="{61983F0E-BFBC-4DEF-DEDA-D736BF1566E6}"/>
            </ac:spMkLst>
          </pc:spChg>
          <pc:spChg chg="add mod">
            <ac:chgData name="Jamie L Bond - Outlook" userId="a6e30f513dae4b66" providerId="LiveId" clId="{6B5C1BBD-CC0A-42E9-937B-579FB10C9F13}" dt="2024-05-13T19:02:22.536" v="1183" actId="2085"/>
            <ac:spMkLst>
              <pc:docMk/>
              <pc:sldMasterMk cId="3120239083" sldId="2147483648"/>
              <pc:sldLayoutMk cId="2840254885" sldId="2147483649"/>
              <ac:spMk id="7" creationId="{F96284A5-1C50-9006-82EF-F7FD6E5912D2}"/>
            </ac:spMkLst>
          </pc:spChg>
        </pc:sldLayoutChg>
        <pc:sldLayoutChg chg="modSp mod">
          <pc:chgData name="Jamie L Bond - Outlook" userId="a6e30f513dae4b66" providerId="LiveId" clId="{6B5C1BBD-CC0A-42E9-937B-579FB10C9F13}" dt="2024-05-13T18:57:56.810" v="1145" actId="1076"/>
          <pc:sldLayoutMkLst>
            <pc:docMk/>
            <pc:sldMasterMk cId="3120239083" sldId="2147483648"/>
            <pc:sldLayoutMk cId="2182128502" sldId="2147483650"/>
          </pc:sldLayoutMkLst>
          <pc:spChg chg="mod">
            <ac:chgData name="Jamie L Bond - Outlook" userId="a6e30f513dae4b66" providerId="LiveId" clId="{6B5C1BBD-CC0A-42E9-937B-579FB10C9F13}" dt="2024-05-13T18:57:56.810" v="1145" actId="1076"/>
            <ac:spMkLst>
              <pc:docMk/>
              <pc:sldMasterMk cId="3120239083" sldId="2147483648"/>
              <pc:sldLayoutMk cId="2182128502" sldId="2147483650"/>
              <ac:spMk id="4" creationId="{5FB9665E-5C67-784B-D1F5-A39F31CB61D7}"/>
            </ac:spMkLst>
          </pc:spChg>
          <pc:spChg chg="mod">
            <ac:chgData name="Jamie L Bond - Outlook" userId="a6e30f513dae4b66" providerId="LiveId" clId="{6B5C1BBD-CC0A-42E9-937B-579FB10C9F13}" dt="2024-05-13T18:53:09.647" v="1024" actId="1076"/>
            <ac:spMkLst>
              <pc:docMk/>
              <pc:sldMasterMk cId="3120239083" sldId="2147483648"/>
              <pc:sldLayoutMk cId="2182128502" sldId="2147483650"/>
              <ac:spMk id="5" creationId="{195E1A46-AA19-2721-F71A-9C3C6C9C6C5B}"/>
            </ac:spMkLst>
          </pc:spChg>
          <pc:spChg chg="mod">
            <ac:chgData name="Jamie L Bond - Outlook" userId="a6e30f513dae4b66" providerId="LiveId" clId="{6B5C1BBD-CC0A-42E9-937B-579FB10C9F13}" dt="2024-05-13T18:52:36.168" v="1020" actId="207"/>
            <ac:spMkLst>
              <pc:docMk/>
              <pc:sldMasterMk cId="3120239083" sldId="2147483648"/>
              <pc:sldLayoutMk cId="2182128502" sldId="2147483650"/>
              <ac:spMk id="6" creationId="{78960648-310A-A19D-9B36-686912465677}"/>
            </ac:spMkLst>
          </pc:spChg>
        </pc:sldLayoutChg>
      </pc:sldMasterChg>
    </pc:docChg>
  </pc:docChgLst>
  <pc:docChgLst>
    <pc:chgData name="Jamie L Bond" userId="a6e30f513dae4b66" providerId="LiveId" clId="{6B5C1BBD-CC0A-42E9-937B-579FB10C9F13}"/>
    <pc:docChg chg="undo redo custSel addSld delSld modSld sldOrd">
      <pc:chgData name="Jamie L Bond" userId="a6e30f513dae4b66" providerId="LiveId" clId="{6B5C1BBD-CC0A-42E9-937B-579FB10C9F13}" dt="2024-05-16T08:28:44.508" v="18881" actId="478"/>
      <pc:docMkLst>
        <pc:docMk/>
      </pc:docMkLst>
      <pc:sldChg chg="delSp modSp mod">
        <pc:chgData name="Jamie L Bond" userId="a6e30f513dae4b66" providerId="LiveId" clId="{6B5C1BBD-CC0A-42E9-937B-579FB10C9F13}" dt="2024-05-16T07:58:45.100" v="17384" actId="20577"/>
        <pc:sldMkLst>
          <pc:docMk/>
          <pc:sldMk cId="4165368768" sldId="257"/>
        </pc:sldMkLst>
        <pc:spChg chg="del">
          <ac:chgData name="Jamie L Bond" userId="a6e30f513dae4b66" providerId="LiveId" clId="{6B5C1BBD-CC0A-42E9-937B-579FB10C9F13}" dt="2024-05-15T22:05:16.066" v="10450" actId="478"/>
          <ac:spMkLst>
            <pc:docMk/>
            <pc:sldMk cId="4165368768" sldId="257"/>
            <ac:spMk id="26" creationId="{989F1579-665A-DCC9-185A-8AC52DE436F1}"/>
          </ac:spMkLst>
        </pc:spChg>
        <pc:graphicFrameChg chg="modGraphic">
          <ac:chgData name="Jamie L Bond" userId="a6e30f513dae4b66" providerId="LiveId" clId="{6B5C1BBD-CC0A-42E9-937B-579FB10C9F13}" dt="2024-05-16T07:58:45.100" v="17384" actId="20577"/>
          <ac:graphicFrameMkLst>
            <pc:docMk/>
            <pc:sldMk cId="4165368768" sldId="257"/>
            <ac:graphicFrameMk id="13" creationId="{F8C8E940-B712-4D86-578A-0281DE80A72C}"/>
          </ac:graphicFrameMkLst>
        </pc:graphicFrameChg>
      </pc:sldChg>
      <pc:sldChg chg="modSp mod">
        <pc:chgData name="Jamie L Bond" userId="a6e30f513dae4b66" providerId="LiveId" clId="{6B5C1BBD-CC0A-42E9-937B-579FB10C9F13}" dt="2024-05-16T08:00:53.567" v="17447" actId="20577"/>
        <pc:sldMkLst>
          <pc:docMk/>
          <pc:sldMk cId="77608649" sldId="258"/>
        </pc:sldMkLst>
        <pc:spChg chg="mod">
          <ac:chgData name="Jamie L Bond" userId="a6e30f513dae4b66" providerId="LiveId" clId="{6B5C1BBD-CC0A-42E9-937B-579FB10C9F13}" dt="2024-05-15T17:50:44.057" v="4036" actId="113"/>
          <ac:spMkLst>
            <pc:docMk/>
            <pc:sldMk cId="77608649" sldId="258"/>
            <ac:spMk id="2" creationId="{75DB962D-3C3A-E2EA-9CB7-444219198392}"/>
          </ac:spMkLst>
        </pc:spChg>
        <pc:spChg chg="mod">
          <ac:chgData name="Jamie L Bond" userId="a6e30f513dae4b66" providerId="LiveId" clId="{6B5C1BBD-CC0A-42E9-937B-579FB10C9F13}" dt="2024-05-16T08:00:53.567" v="17447" actId="20577"/>
          <ac:spMkLst>
            <pc:docMk/>
            <pc:sldMk cId="77608649" sldId="258"/>
            <ac:spMk id="3" creationId="{B7297DAB-FF85-EDDC-2BF4-F25386AEABC3}"/>
          </ac:spMkLst>
        </pc:spChg>
        <pc:spChg chg="mod">
          <ac:chgData name="Jamie L Bond" userId="a6e30f513dae4b66" providerId="LiveId" clId="{6B5C1BBD-CC0A-42E9-937B-579FB10C9F13}" dt="2024-05-16T07:52:10.163" v="17002" actId="20577"/>
          <ac:spMkLst>
            <pc:docMk/>
            <pc:sldMk cId="77608649" sldId="258"/>
            <ac:spMk id="9" creationId="{1A2357F0-E33A-1275-1BA3-8112DCBB22E0}"/>
          </ac:spMkLst>
        </pc:spChg>
      </pc:sldChg>
      <pc:sldChg chg="del ord">
        <pc:chgData name="Jamie L Bond" userId="a6e30f513dae4b66" providerId="LiveId" clId="{6B5C1BBD-CC0A-42E9-937B-579FB10C9F13}" dt="2024-05-16T07:19:31.408" v="16463" actId="47"/>
        <pc:sldMkLst>
          <pc:docMk/>
          <pc:sldMk cId="69780227" sldId="259"/>
        </pc:sldMkLst>
      </pc:sldChg>
      <pc:sldChg chg="addSp modSp del mod">
        <pc:chgData name="Jamie L Bond" userId="a6e30f513dae4b66" providerId="LiveId" clId="{6B5C1BBD-CC0A-42E9-937B-579FB10C9F13}" dt="2024-05-16T05:54:32.139" v="14090" actId="47"/>
        <pc:sldMkLst>
          <pc:docMk/>
          <pc:sldMk cId="1964789708" sldId="260"/>
        </pc:sldMkLst>
        <pc:spChg chg="add mod">
          <ac:chgData name="Jamie L Bond" userId="a6e30f513dae4b66" providerId="LiveId" clId="{6B5C1BBD-CC0A-42E9-937B-579FB10C9F13}" dt="2024-05-15T22:04:52.945" v="10447" actId="20577"/>
          <ac:spMkLst>
            <pc:docMk/>
            <pc:sldMk cId="1964789708" sldId="260"/>
            <ac:spMk id="7" creationId="{855C93C4-7A87-FCDF-F83B-01C1EE49FBF0}"/>
          </ac:spMkLst>
        </pc:spChg>
      </pc:sldChg>
      <pc:sldChg chg="addSp delSp modSp mod">
        <pc:chgData name="Jamie L Bond" userId="a6e30f513dae4b66" providerId="LiveId" clId="{6B5C1BBD-CC0A-42E9-937B-579FB10C9F13}" dt="2024-05-16T08:24:25.807" v="18527" actId="478"/>
        <pc:sldMkLst>
          <pc:docMk/>
          <pc:sldMk cId="3319624757" sldId="261"/>
        </pc:sldMkLst>
        <pc:spChg chg="mod">
          <ac:chgData name="Jamie L Bond" userId="a6e30f513dae4b66" providerId="LiveId" clId="{6B5C1BBD-CC0A-42E9-937B-579FB10C9F13}" dt="2024-05-15T22:00:25.347" v="10048" actId="113"/>
          <ac:spMkLst>
            <pc:docMk/>
            <pc:sldMk cId="3319624757" sldId="261"/>
            <ac:spMk id="2" creationId="{75DB962D-3C3A-E2EA-9CB7-444219198392}"/>
          </ac:spMkLst>
        </pc:spChg>
        <pc:spChg chg="mod">
          <ac:chgData name="Jamie L Bond" userId="a6e30f513dae4b66" providerId="LiveId" clId="{6B5C1BBD-CC0A-42E9-937B-579FB10C9F13}" dt="2024-05-15T22:01:10.276" v="10111"/>
          <ac:spMkLst>
            <pc:docMk/>
            <pc:sldMk cId="3319624757" sldId="261"/>
            <ac:spMk id="3" creationId="{B7297DAB-FF85-EDDC-2BF4-F25386AEABC3}"/>
          </ac:spMkLst>
        </pc:spChg>
        <pc:spChg chg="del mod">
          <ac:chgData name="Jamie L Bond" userId="a6e30f513dae4b66" providerId="LiveId" clId="{6B5C1BBD-CC0A-42E9-937B-579FB10C9F13}" dt="2024-05-16T08:24:25.807" v="18527" actId="478"/>
          <ac:spMkLst>
            <pc:docMk/>
            <pc:sldMk cId="3319624757" sldId="261"/>
            <ac:spMk id="4" creationId="{A8CEC134-67AA-7273-24EF-D6C411ADE5D2}"/>
          </ac:spMkLst>
        </pc:spChg>
        <pc:spChg chg="add del mod">
          <ac:chgData name="Jamie L Bond" userId="a6e30f513dae4b66" providerId="LiveId" clId="{6B5C1BBD-CC0A-42E9-937B-579FB10C9F13}" dt="2024-05-16T08:23:52.921" v="18526" actId="478"/>
          <ac:spMkLst>
            <pc:docMk/>
            <pc:sldMk cId="3319624757" sldId="261"/>
            <ac:spMk id="7" creationId="{D985A610-3ED5-6F48-FBF6-B90BEB9710CD}"/>
          </ac:spMkLst>
        </pc:spChg>
      </pc:sldChg>
      <pc:sldChg chg="addSp delSp modSp mod">
        <pc:chgData name="Jamie L Bond" userId="a6e30f513dae4b66" providerId="LiveId" clId="{6B5C1BBD-CC0A-42E9-937B-579FB10C9F13}" dt="2024-05-16T08:28:44.508" v="18881" actId="478"/>
        <pc:sldMkLst>
          <pc:docMk/>
          <pc:sldMk cId="137034060" sldId="262"/>
        </pc:sldMkLst>
        <pc:spChg chg="mod">
          <ac:chgData name="Jamie L Bond" userId="a6e30f513dae4b66" providerId="LiveId" clId="{6B5C1BBD-CC0A-42E9-937B-579FB10C9F13}" dt="2024-05-16T08:01:05.966" v="17449" actId="113"/>
          <ac:spMkLst>
            <pc:docMk/>
            <pc:sldMk cId="137034060" sldId="262"/>
            <ac:spMk id="2" creationId="{7C6500D4-902C-A8FA-4A59-0DED21AB2E65}"/>
          </ac:spMkLst>
        </pc:spChg>
        <pc:spChg chg="mod">
          <ac:chgData name="Jamie L Bond" userId="a6e30f513dae4b66" providerId="LiveId" clId="{6B5C1BBD-CC0A-42E9-937B-579FB10C9F13}" dt="2024-05-16T08:22:09.538" v="18430" actId="13926"/>
          <ac:spMkLst>
            <pc:docMk/>
            <pc:sldMk cId="137034060" sldId="262"/>
            <ac:spMk id="3" creationId="{AA25EF9F-7F5C-2B6F-12ED-B364E349C048}"/>
          </ac:spMkLst>
        </pc:spChg>
        <pc:spChg chg="del mod">
          <ac:chgData name="Jamie L Bond" userId="a6e30f513dae4b66" providerId="LiveId" clId="{6B5C1BBD-CC0A-42E9-937B-579FB10C9F13}" dt="2024-05-16T08:28:39.751" v="18880" actId="478"/>
          <ac:spMkLst>
            <pc:docMk/>
            <pc:sldMk cId="137034060" sldId="262"/>
            <ac:spMk id="6" creationId="{233CB704-7BBF-4351-5B2C-2C448F4C669E}"/>
          </ac:spMkLst>
        </pc:spChg>
        <pc:spChg chg="add del mod">
          <ac:chgData name="Jamie L Bond" userId="a6e30f513dae4b66" providerId="LiveId" clId="{6B5C1BBD-CC0A-42E9-937B-579FB10C9F13}" dt="2024-05-16T06:10:13.037" v="14954" actId="478"/>
          <ac:spMkLst>
            <pc:docMk/>
            <pc:sldMk cId="137034060" sldId="262"/>
            <ac:spMk id="7" creationId="{0B58B7A3-5277-B64B-4195-82C300E3FCCA}"/>
          </ac:spMkLst>
        </pc:spChg>
        <pc:spChg chg="add del mod">
          <ac:chgData name="Jamie L Bond" userId="a6e30f513dae4b66" providerId="LiveId" clId="{6B5C1BBD-CC0A-42E9-937B-579FB10C9F13}" dt="2024-05-16T08:23:33.390" v="18524" actId="1076"/>
          <ac:spMkLst>
            <pc:docMk/>
            <pc:sldMk cId="137034060" sldId="262"/>
            <ac:spMk id="9" creationId="{2F359A75-E1DE-64B8-1DC6-E22602610CAD}"/>
          </ac:spMkLst>
        </pc:spChg>
        <pc:spChg chg="add mod">
          <ac:chgData name="Jamie L Bond" userId="a6e30f513dae4b66" providerId="LiveId" clId="{6B5C1BBD-CC0A-42E9-937B-579FB10C9F13}" dt="2024-05-16T08:20:55.868" v="18367" actId="1076"/>
          <ac:spMkLst>
            <pc:docMk/>
            <pc:sldMk cId="137034060" sldId="262"/>
            <ac:spMk id="11" creationId="{FF21CFA1-BB1E-EBEE-BCF9-417078D79BAE}"/>
          </ac:spMkLst>
        </pc:spChg>
        <pc:spChg chg="add mod">
          <ac:chgData name="Jamie L Bond" userId="a6e30f513dae4b66" providerId="LiveId" clId="{6B5C1BBD-CC0A-42E9-937B-579FB10C9F13}" dt="2024-05-16T08:28:29.560" v="18879" actId="20577"/>
          <ac:spMkLst>
            <pc:docMk/>
            <pc:sldMk cId="137034060" sldId="262"/>
            <ac:spMk id="12" creationId="{E946EB97-D737-D57C-9661-E5C5D6D402FE}"/>
          </ac:spMkLst>
        </pc:spChg>
        <pc:picChg chg="del mod">
          <ac:chgData name="Jamie L Bond" userId="a6e30f513dae4b66" providerId="LiveId" clId="{6B5C1BBD-CC0A-42E9-937B-579FB10C9F13}" dt="2024-05-16T08:28:44.508" v="18881" actId="478"/>
          <ac:picMkLst>
            <pc:docMk/>
            <pc:sldMk cId="137034060" sldId="262"/>
            <ac:picMk id="8" creationId="{1D2B6690-D478-7EBA-7DB0-6864B7EEC39F}"/>
          </ac:picMkLst>
        </pc:picChg>
        <pc:picChg chg="del mod">
          <ac:chgData name="Jamie L Bond" userId="a6e30f513dae4b66" providerId="LiveId" clId="{6B5C1BBD-CC0A-42E9-937B-579FB10C9F13}" dt="2024-05-16T07:58:55.934" v="17385" actId="478"/>
          <ac:picMkLst>
            <pc:docMk/>
            <pc:sldMk cId="137034060" sldId="262"/>
            <ac:picMk id="10" creationId="{4FA4FFBF-A8AE-DE92-6261-6C18DF0E0FD9}"/>
          </ac:picMkLst>
        </pc:picChg>
      </pc:sldChg>
      <pc:sldChg chg="modSp mod modNotesTx">
        <pc:chgData name="Jamie L Bond" userId="a6e30f513dae4b66" providerId="LiveId" clId="{6B5C1BBD-CC0A-42E9-937B-579FB10C9F13}" dt="2024-05-16T06:07:45.818" v="14949" actId="20577"/>
        <pc:sldMkLst>
          <pc:docMk/>
          <pc:sldMk cId="2808672513" sldId="263"/>
        </pc:sldMkLst>
        <pc:spChg chg="mod">
          <ac:chgData name="Jamie L Bond" userId="a6e30f513dae4b66" providerId="LiveId" clId="{6B5C1BBD-CC0A-42E9-937B-579FB10C9F13}" dt="2024-05-16T06:07:45.818" v="14949" actId="20577"/>
          <ac:spMkLst>
            <pc:docMk/>
            <pc:sldMk cId="2808672513" sldId="263"/>
            <ac:spMk id="3" creationId="{AA25EF9F-7F5C-2B6F-12ED-B364E349C048}"/>
          </ac:spMkLst>
        </pc:spChg>
      </pc:sldChg>
      <pc:sldChg chg="addSp delSp modSp mod">
        <pc:chgData name="Jamie L Bond" userId="a6e30f513dae4b66" providerId="LiveId" clId="{6B5C1BBD-CC0A-42E9-937B-579FB10C9F13}" dt="2024-05-16T08:26:22.020" v="18734" actId="20577"/>
        <pc:sldMkLst>
          <pc:docMk/>
          <pc:sldMk cId="2454714051" sldId="264"/>
        </pc:sldMkLst>
        <pc:spChg chg="mod">
          <ac:chgData name="Jamie L Bond" userId="a6e30f513dae4b66" providerId="LiveId" clId="{6B5C1BBD-CC0A-42E9-937B-579FB10C9F13}" dt="2024-05-15T17:50:59.540" v="4039" actId="114"/>
          <ac:spMkLst>
            <pc:docMk/>
            <pc:sldMk cId="2454714051" sldId="264"/>
            <ac:spMk id="2" creationId="{75DB962D-3C3A-E2EA-9CB7-444219198392}"/>
          </ac:spMkLst>
        </pc:spChg>
        <pc:spChg chg="add mod">
          <ac:chgData name="Jamie L Bond" userId="a6e30f513dae4b66" providerId="LiveId" clId="{6B5C1BBD-CC0A-42E9-937B-579FB10C9F13}" dt="2024-05-16T08:26:22.020" v="18734" actId="20577"/>
          <ac:spMkLst>
            <pc:docMk/>
            <pc:sldMk cId="2454714051" sldId="264"/>
            <ac:spMk id="3" creationId="{DC91176D-0F3E-4D73-54E3-4D0338B9D3BE}"/>
          </ac:spMkLst>
        </pc:spChg>
        <pc:spChg chg="mod">
          <ac:chgData name="Jamie L Bond" userId="a6e30f513dae4b66" providerId="LiveId" clId="{6B5C1BBD-CC0A-42E9-937B-579FB10C9F13}" dt="2024-05-16T07:57:20.784" v="17346" actId="14100"/>
          <ac:spMkLst>
            <pc:docMk/>
            <pc:sldMk cId="2454714051" sldId="264"/>
            <ac:spMk id="7" creationId="{D9CAF94B-1FA2-206D-8CE8-3AA7C98EF7A9}"/>
          </ac:spMkLst>
        </pc:spChg>
        <pc:spChg chg="mod">
          <ac:chgData name="Jamie L Bond" userId="a6e30f513dae4b66" providerId="LiveId" clId="{6B5C1BBD-CC0A-42E9-937B-579FB10C9F13}" dt="2024-05-16T08:25:05.474" v="18532" actId="1076"/>
          <ac:spMkLst>
            <pc:docMk/>
            <pc:sldMk cId="2454714051" sldId="264"/>
            <ac:spMk id="8" creationId="{5E290EFF-089F-B3EF-A075-224E4D7FBA8D}"/>
          </ac:spMkLst>
        </pc:spChg>
        <pc:spChg chg="mod">
          <ac:chgData name="Jamie L Bond" userId="a6e30f513dae4b66" providerId="LiveId" clId="{6B5C1BBD-CC0A-42E9-937B-579FB10C9F13}" dt="2024-05-16T08:25:41.021" v="18649" actId="20577"/>
          <ac:spMkLst>
            <pc:docMk/>
            <pc:sldMk cId="2454714051" sldId="264"/>
            <ac:spMk id="10" creationId="{BA673A3A-4EB4-FFD3-51D4-19C1441B05A7}"/>
          </ac:spMkLst>
        </pc:spChg>
        <pc:spChg chg="del">
          <ac:chgData name="Jamie L Bond" userId="a6e30f513dae4b66" providerId="LiveId" clId="{6B5C1BBD-CC0A-42E9-937B-579FB10C9F13}" dt="2024-05-16T07:57:08.706" v="17343" actId="478"/>
          <ac:spMkLst>
            <pc:docMk/>
            <pc:sldMk cId="2454714051" sldId="264"/>
            <ac:spMk id="11" creationId="{6908C9E7-D332-2F0F-E388-DECD2652AC63}"/>
          </ac:spMkLst>
        </pc:spChg>
        <pc:spChg chg="mod">
          <ac:chgData name="Jamie L Bond" userId="a6e30f513dae4b66" providerId="LiveId" clId="{6B5C1BBD-CC0A-42E9-937B-579FB10C9F13}" dt="2024-05-16T08:25:36.405" v="18644" actId="20577"/>
          <ac:spMkLst>
            <pc:docMk/>
            <pc:sldMk cId="2454714051" sldId="264"/>
            <ac:spMk id="12" creationId="{20D8E9D4-FBE4-D4B6-743E-C472D395B507}"/>
          </ac:spMkLst>
        </pc:spChg>
        <pc:spChg chg="del">
          <ac:chgData name="Jamie L Bond" userId="a6e30f513dae4b66" providerId="LiveId" clId="{6B5C1BBD-CC0A-42E9-937B-579FB10C9F13}" dt="2024-05-16T07:57:10.211" v="17344" actId="478"/>
          <ac:spMkLst>
            <pc:docMk/>
            <pc:sldMk cId="2454714051" sldId="264"/>
            <ac:spMk id="13" creationId="{58A83D76-3886-CA14-6E56-94E26F0AC6E9}"/>
          </ac:spMkLst>
        </pc:spChg>
      </pc:sldChg>
      <pc:sldChg chg="del">
        <pc:chgData name="Jamie L Bond" userId="a6e30f513dae4b66" providerId="LiveId" clId="{6B5C1BBD-CC0A-42E9-937B-579FB10C9F13}" dt="2024-05-15T22:02:40.710" v="10328" actId="47"/>
        <pc:sldMkLst>
          <pc:docMk/>
          <pc:sldMk cId="2571890408" sldId="265"/>
        </pc:sldMkLst>
      </pc:sldChg>
      <pc:sldChg chg="del">
        <pc:chgData name="Jamie L Bond" userId="a6e30f513dae4b66" providerId="LiveId" clId="{6B5C1BBD-CC0A-42E9-937B-579FB10C9F13}" dt="2024-05-15T21:51:10.365" v="9058" actId="47"/>
        <pc:sldMkLst>
          <pc:docMk/>
          <pc:sldMk cId="111283760" sldId="266"/>
        </pc:sldMkLst>
      </pc:sldChg>
      <pc:sldChg chg="addSp delSp modSp mod">
        <pc:chgData name="Jamie L Bond" userId="a6e30f513dae4b66" providerId="LiveId" clId="{6B5C1BBD-CC0A-42E9-937B-579FB10C9F13}" dt="2024-05-16T08:00:30.336" v="17425" actId="20577"/>
        <pc:sldMkLst>
          <pc:docMk/>
          <pc:sldMk cId="3429612716" sldId="267"/>
        </pc:sldMkLst>
        <pc:spChg chg="mod">
          <ac:chgData name="Jamie L Bond" userId="a6e30f513dae4b66" providerId="LiveId" clId="{6B5C1BBD-CC0A-42E9-937B-579FB10C9F13}" dt="2024-05-16T05:54:52.908" v="14121" actId="20577"/>
          <ac:spMkLst>
            <pc:docMk/>
            <pc:sldMk cId="3429612716" sldId="267"/>
            <ac:spMk id="2" creationId="{236FCB4D-3F3D-3476-5404-FE636677A0E9}"/>
          </ac:spMkLst>
        </pc:spChg>
        <pc:spChg chg="mod">
          <ac:chgData name="Jamie L Bond" userId="a6e30f513dae4b66" providerId="LiveId" clId="{6B5C1BBD-CC0A-42E9-937B-579FB10C9F13}" dt="2024-05-15T17:08:43" v="3539" actId="404"/>
          <ac:spMkLst>
            <pc:docMk/>
            <pc:sldMk cId="3429612716" sldId="267"/>
            <ac:spMk id="3" creationId="{5B2CF8CD-C978-DF56-2ED0-461227B3B7E2}"/>
          </ac:spMkLst>
        </pc:spChg>
        <pc:spChg chg="del mod">
          <ac:chgData name="Jamie L Bond" userId="a6e30f513dae4b66" providerId="LiveId" clId="{6B5C1BBD-CC0A-42E9-937B-579FB10C9F13}" dt="2024-05-15T16:17:57.488" v="1168" actId="478"/>
          <ac:spMkLst>
            <pc:docMk/>
            <pc:sldMk cId="3429612716" sldId="267"/>
            <ac:spMk id="6" creationId="{1A9D873E-2F4E-CE2B-1559-3F3F75D60D00}"/>
          </ac:spMkLst>
        </pc:spChg>
        <pc:spChg chg="add mod">
          <ac:chgData name="Jamie L Bond" userId="a6e30f513dae4b66" providerId="LiveId" clId="{6B5C1BBD-CC0A-42E9-937B-579FB10C9F13}" dt="2024-05-16T08:00:30.336" v="17425" actId="20577"/>
          <ac:spMkLst>
            <pc:docMk/>
            <pc:sldMk cId="3429612716" sldId="267"/>
            <ac:spMk id="7" creationId="{F8F2BCC5-88EA-682D-B00D-48BEE1273B2E}"/>
          </ac:spMkLst>
        </pc:spChg>
        <pc:spChg chg="mod ord">
          <ac:chgData name="Jamie L Bond" userId="a6e30f513dae4b66" providerId="LiveId" clId="{6B5C1BBD-CC0A-42E9-937B-579FB10C9F13}" dt="2024-05-15T17:49:24.324" v="3997" actId="948"/>
          <ac:spMkLst>
            <pc:docMk/>
            <pc:sldMk cId="3429612716" sldId="267"/>
            <ac:spMk id="10" creationId="{FAB703B5-09FC-AE87-F4A5-5F1D10B85A47}"/>
          </ac:spMkLst>
        </pc:spChg>
        <pc:spChg chg="mod ord">
          <ac:chgData name="Jamie L Bond" userId="a6e30f513dae4b66" providerId="LiveId" clId="{6B5C1BBD-CC0A-42E9-937B-579FB10C9F13}" dt="2024-05-15T17:04:24.027" v="3437" actId="948"/>
          <ac:spMkLst>
            <pc:docMk/>
            <pc:sldMk cId="3429612716" sldId="267"/>
            <ac:spMk id="11" creationId="{501E179E-D728-CE16-92BA-5EFAE3E26C58}"/>
          </ac:spMkLst>
        </pc:spChg>
        <pc:spChg chg="mod ord">
          <ac:chgData name="Jamie L Bond" userId="a6e30f513dae4b66" providerId="LiveId" clId="{6B5C1BBD-CC0A-42E9-937B-579FB10C9F13}" dt="2024-05-15T17:47:29.607" v="3928"/>
          <ac:spMkLst>
            <pc:docMk/>
            <pc:sldMk cId="3429612716" sldId="267"/>
            <ac:spMk id="12" creationId="{DB6496D1-7259-C95F-5AD7-22F672B8DED4}"/>
          </ac:spMkLst>
        </pc:spChg>
        <pc:spChg chg="mod">
          <ac:chgData name="Jamie L Bond" userId="a6e30f513dae4b66" providerId="LiveId" clId="{6B5C1BBD-CC0A-42E9-937B-579FB10C9F13}" dt="2024-05-15T17:46:50.086" v="3895" actId="20577"/>
          <ac:spMkLst>
            <pc:docMk/>
            <pc:sldMk cId="3429612716" sldId="267"/>
            <ac:spMk id="13" creationId="{3B017D25-6AF9-CB68-CE77-9283F02F04E2}"/>
          </ac:spMkLst>
        </pc:spChg>
        <pc:spChg chg="mod ord">
          <ac:chgData name="Jamie L Bond" userId="a6e30f513dae4b66" providerId="LiveId" clId="{6B5C1BBD-CC0A-42E9-937B-579FB10C9F13}" dt="2024-05-15T17:07:19.683" v="3515" actId="207"/>
          <ac:spMkLst>
            <pc:docMk/>
            <pc:sldMk cId="3429612716" sldId="267"/>
            <ac:spMk id="14" creationId="{67414609-25C0-0138-0288-D07979D82EBB}"/>
          </ac:spMkLst>
        </pc:spChg>
        <pc:spChg chg="mod">
          <ac:chgData name="Jamie L Bond" userId="a6e30f513dae4b66" providerId="LiveId" clId="{6B5C1BBD-CC0A-42E9-937B-579FB10C9F13}" dt="2024-05-16T05:57:58.153" v="14216" actId="20577"/>
          <ac:spMkLst>
            <pc:docMk/>
            <pc:sldMk cId="3429612716" sldId="267"/>
            <ac:spMk id="15" creationId="{F7E46D29-C8EF-9DA7-DC82-0BFA32672C60}"/>
          </ac:spMkLst>
        </pc:spChg>
        <pc:spChg chg="mod ord">
          <ac:chgData name="Jamie L Bond" userId="a6e30f513dae4b66" providerId="LiveId" clId="{6B5C1BBD-CC0A-42E9-937B-579FB10C9F13}" dt="2024-05-15T17:09:36.240" v="3560" actId="207"/>
          <ac:spMkLst>
            <pc:docMk/>
            <pc:sldMk cId="3429612716" sldId="267"/>
            <ac:spMk id="16" creationId="{4D4EF22B-1397-7190-FD06-DD1419FC3D6A}"/>
          </ac:spMkLst>
        </pc:spChg>
        <pc:spChg chg="mod">
          <ac:chgData name="Jamie L Bond" userId="a6e30f513dae4b66" providerId="LiveId" clId="{6B5C1BBD-CC0A-42E9-937B-579FB10C9F13}" dt="2024-05-16T06:01:04.683" v="14538" actId="20577"/>
          <ac:spMkLst>
            <pc:docMk/>
            <pc:sldMk cId="3429612716" sldId="267"/>
            <ac:spMk id="17" creationId="{21278656-5AD4-B965-BDBD-8F14157DE922}"/>
          </ac:spMkLst>
        </pc:spChg>
        <pc:spChg chg="add del mod">
          <ac:chgData name="Jamie L Bond" userId="a6e30f513dae4b66" providerId="LiveId" clId="{6B5C1BBD-CC0A-42E9-937B-579FB10C9F13}" dt="2024-05-15T17:02:44.688" v="3411" actId="478"/>
          <ac:spMkLst>
            <pc:docMk/>
            <pc:sldMk cId="3429612716" sldId="267"/>
            <ac:spMk id="38" creationId="{1EF40403-477F-BD46-5F91-AC64BA1B0FE4}"/>
          </ac:spMkLst>
        </pc:spChg>
        <pc:spChg chg="add del">
          <ac:chgData name="Jamie L Bond" userId="a6e30f513dae4b66" providerId="LiveId" clId="{6B5C1BBD-CC0A-42E9-937B-579FB10C9F13}" dt="2024-05-15T17:03:15.374" v="3417" actId="22"/>
          <ac:spMkLst>
            <pc:docMk/>
            <pc:sldMk cId="3429612716" sldId="267"/>
            <ac:spMk id="40" creationId="{A39D0F4E-8F82-D39F-2B12-2A29161A0791}"/>
          </ac:spMkLst>
        </pc:spChg>
        <pc:grpChg chg="mod">
          <ac:chgData name="Jamie L Bond" userId="a6e30f513dae4b66" providerId="LiveId" clId="{6B5C1BBD-CC0A-42E9-937B-579FB10C9F13}" dt="2024-05-15T17:04:41.766" v="3439" actId="1076"/>
          <ac:grpSpMkLst>
            <pc:docMk/>
            <pc:sldMk cId="3429612716" sldId="267"/>
            <ac:grpSpMk id="9" creationId="{8A7A3372-BD5F-F2D1-E039-F40136D7BA36}"/>
          </ac:grpSpMkLst>
        </pc:grpChg>
        <pc:graphicFrameChg chg="add del mod modGraphic">
          <ac:chgData name="Jamie L Bond" userId="a6e30f513dae4b66" providerId="LiveId" clId="{6B5C1BBD-CC0A-42E9-937B-579FB10C9F13}" dt="2024-05-15T16:25:10.294" v="1445" actId="18245"/>
          <ac:graphicFrameMkLst>
            <pc:docMk/>
            <pc:sldMk cId="3429612716" sldId="267"/>
            <ac:graphicFrameMk id="8" creationId="{6779F1D7-FAAF-CF70-BA2D-2E20A65D9759}"/>
          </ac:graphicFrameMkLst>
        </pc:graphicFrameChg>
        <pc:picChg chg="add del mod">
          <ac:chgData name="Jamie L Bond" userId="a6e30f513dae4b66" providerId="LiveId" clId="{6B5C1BBD-CC0A-42E9-937B-579FB10C9F13}" dt="2024-05-15T16:32:44.674" v="1683" actId="478"/>
          <ac:picMkLst>
            <pc:docMk/>
            <pc:sldMk cId="3429612716" sldId="267"/>
            <ac:picMk id="19" creationId="{3ADD9FF1-5CB5-4934-D58F-A44684D19FA6}"/>
          </ac:picMkLst>
        </pc:picChg>
        <pc:picChg chg="add mod">
          <ac:chgData name="Jamie L Bond" userId="a6e30f513dae4b66" providerId="LiveId" clId="{6B5C1BBD-CC0A-42E9-937B-579FB10C9F13}" dt="2024-05-15T16:34:23.957" v="1716" actId="207"/>
          <ac:picMkLst>
            <pc:docMk/>
            <pc:sldMk cId="3429612716" sldId="267"/>
            <ac:picMk id="21" creationId="{1419957A-EF92-5780-E53D-61A1D0FA0C2E}"/>
          </ac:picMkLst>
        </pc:picChg>
        <pc:picChg chg="add mod">
          <ac:chgData name="Jamie L Bond" userId="a6e30f513dae4b66" providerId="LiveId" clId="{6B5C1BBD-CC0A-42E9-937B-579FB10C9F13}" dt="2024-05-15T16:34:23.957" v="1716" actId="207"/>
          <ac:picMkLst>
            <pc:docMk/>
            <pc:sldMk cId="3429612716" sldId="267"/>
            <ac:picMk id="23" creationId="{3F110DE3-7890-7CD4-7C5B-762831EAD0D9}"/>
          </ac:picMkLst>
        </pc:picChg>
        <pc:picChg chg="add del mod">
          <ac:chgData name="Jamie L Bond" userId="a6e30f513dae4b66" providerId="LiveId" clId="{6B5C1BBD-CC0A-42E9-937B-579FB10C9F13}" dt="2024-05-15T16:32:26.391" v="1678" actId="478"/>
          <ac:picMkLst>
            <pc:docMk/>
            <pc:sldMk cId="3429612716" sldId="267"/>
            <ac:picMk id="25" creationId="{8A5FC7C4-B043-B3E8-189C-B9CABC68F5B0}"/>
          </ac:picMkLst>
        </pc:picChg>
        <pc:picChg chg="add mod">
          <ac:chgData name="Jamie L Bond" userId="a6e30f513dae4b66" providerId="LiveId" clId="{6B5C1BBD-CC0A-42E9-937B-579FB10C9F13}" dt="2024-05-15T16:42:26.997" v="1996" actId="1076"/>
          <ac:picMkLst>
            <pc:docMk/>
            <pc:sldMk cId="3429612716" sldId="267"/>
            <ac:picMk id="27" creationId="{9B6DA9BA-A50A-7CEC-D80F-FA15A8429B20}"/>
          </ac:picMkLst>
        </pc:picChg>
        <pc:picChg chg="add mod">
          <ac:chgData name="Jamie L Bond" userId="a6e30f513dae4b66" providerId="LiveId" clId="{6B5C1BBD-CC0A-42E9-937B-579FB10C9F13}" dt="2024-05-15T16:34:23.957" v="1716" actId="207"/>
          <ac:picMkLst>
            <pc:docMk/>
            <pc:sldMk cId="3429612716" sldId="267"/>
            <ac:picMk id="29" creationId="{6C008AB6-048A-55DD-6C99-333E9A068425}"/>
          </ac:picMkLst>
        </pc:picChg>
        <pc:picChg chg="add del mod">
          <ac:chgData name="Jamie L Bond" userId="a6e30f513dae4b66" providerId="LiveId" clId="{6B5C1BBD-CC0A-42E9-937B-579FB10C9F13}" dt="2024-05-15T16:33:06.812" v="1692" actId="478"/>
          <ac:picMkLst>
            <pc:docMk/>
            <pc:sldMk cId="3429612716" sldId="267"/>
            <ac:picMk id="31" creationId="{B5E80C34-3294-356C-02F7-B597FB249A89}"/>
          </ac:picMkLst>
        </pc:picChg>
        <pc:picChg chg="add del mod">
          <ac:chgData name="Jamie L Bond" userId="a6e30f513dae4b66" providerId="LiveId" clId="{6B5C1BBD-CC0A-42E9-937B-579FB10C9F13}" dt="2024-05-15T16:32:45.878" v="1684" actId="478"/>
          <ac:picMkLst>
            <pc:docMk/>
            <pc:sldMk cId="3429612716" sldId="267"/>
            <ac:picMk id="33" creationId="{81E345A6-B83B-6D82-902E-8D11DA9FC2BA}"/>
          </ac:picMkLst>
        </pc:picChg>
        <pc:picChg chg="add del mod">
          <ac:chgData name="Jamie L Bond" userId="a6e30f513dae4b66" providerId="LiveId" clId="{6B5C1BBD-CC0A-42E9-937B-579FB10C9F13}" dt="2024-05-15T16:36:18.561" v="1743" actId="478"/>
          <ac:picMkLst>
            <pc:docMk/>
            <pc:sldMk cId="3429612716" sldId="267"/>
            <ac:picMk id="34" creationId="{D79609B7-FB10-44D8-3580-A5EAEA986CFB}"/>
          </ac:picMkLst>
        </pc:picChg>
        <pc:picChg chg="add del mod">
          <ac:chgData name="Jamie L Bond" userId="a6e30f513dae4b66" providerId="LiveId" clId="{6B5C1BBD-CC0A-42E9-937B-579FB10C9F13}" dt="2024-05-15T16:36:18.561" v="1743" actId="478"/>
          <ac:picMkLst>
            <pc:docMk/>
            <pc:sldMk cId="3429612716" sldId="267"/>
            <ac:picMk id="35" creationId="{C5B58A2F-CF6C-1C21-F540-4D330F647E2D}"/>
          </ac:picMkLst>
        </pc:picChg>
        <pc:picChg chg="add del mod">
          <ac:chgData name="Jamie L Bond" userId="a6e30f513dae4b66" providerId="LiveId" clId="{6B5C1BBD-CC0A-42E9-937B-579FB10C9F13}" dt="2024-05-15T16:36:18.561" v="1743" actId="478"/>
          <ac:picMkLst>
            <pc:docMk/>
            <pc:sldMk cId="3429612716" sldId="267"/>
            <ac:picMk id="36" creationId="{F2BC2820-856E-AF28-41B8-3B3AC218A609}"/>
          </ac:picMkLst>
        </pc:picChg>
        <pc:picChg chg="add del mod">
          <ac:chgData name="Jamie L Bond" userId="a6e30f513dae4b66" providerId="LiveId" clId="{6B5C1BBD-CC0A-42E9-937B-579FB10C9F13}" dt="2024-05-15T16:36:18.561" v="1743" actId="478"/>
          <ac:picMkLst>
            <pc:docMk/>
            <pc:sldMk cId="3429612716" sldId="267"/>
            <ac:picMk id="37" creationId="{8116995A-A7FA-4208-F053-A6AF249B28ED}"/>
          </ac:picMkLst>
        </pc:picChg>
      </pc:sldChg>
      <pc:sldChg chg="addSp delSp modSp mod setBg">
        <pc:chgData name="Jamie L Bond" userId="a6e30f513dae4b66" providerId="LiveId" clId="{6B5C1BBD-CC0A-42E9-937B-579FB10C9F13}" dt="2024-05-16T08:02:41.783" v="17509"/>
        <pc:sldMkLst>
          <pc:docMk/>
          <pc:sldMk cId="2645666859" sldId="268"/>
        </pc:sldMkLst>
        <pc:spChg chg="mod">
          <ac:chgData name="Jamie L Bond" userId="a6e30f513dae4b66" providerId="LiveId" clId="{6B5C1BBD-CC0A-42E9-937B-579FB10C9F13}" dt="2024-05-15T19:37:30.307" v="4966" actId="207"/>
          <ac:spMkLst>
            <pc:docMk/>
            <pc:sldMk cId="2645666859" sldId="268"/>
            <ac:spMk id="2" creationId="{9CF45F38-56FF-4196-9F6A-6FE664EE1EFD}"/>
          </ac:spMkLst>
        </pc:spChg>
        <pc:spChg chg="del">
          <ac:chgData name="Jamie L Bond" userId="a6e30f513dae4b66" providerId="LiveId" clId="{6B5C1BBD-CC0A-42E9-937B-579FB10C9F13}" dt="2024-05-15T17:52:25.571" v="4070" actId="478"/>
          <ac:spMkLst>
            <pc:docMk/>
            <pc:sldMk cId="2645666859" sldId="268"/>
            <ac:spMk id="3" creationId="{796159F8-7186-813C-6A4B-98D22D5BB8C1}"/>
          </ac:spMkLst>
        </pc:spChg>
        <pc:spChg chg="add mod">
          <ac:chgData name="Jamie L Bond" userId="a6e30f513dae4b66" providerId="LiveId" clId="{6B5C1BBD-CC0A-42E9-937B-579FB10C9F13}" dt="2024-05-16T03:30:32.714" v="13895" actId="1076"/>
          <ac:spMkLst>
            <pc:docMk/>
            <pc:sldMk cId="2645666859" sldId="268"/>
            <ac:spMk id="3" creationId="{F156E6BF-39AC-36D5-4BE0-BA95A7441447}"/>
          </ac:spMkLst>
        </pc:spChg>
        <pc:spChg chg="del">
          <ac:chgData name="Jamie L Bond" userId="a6e30f513dae4b66" providerId="LiveId" clId="{6B5C1BBD-CC0A-42E9-937B-579FB10C9F13}" dt="2024-05-15T17:52:25.571" v="4070" actId="478"/>
          <ac:spMkLst>
            <pc:docMk/>
            <pc:sldMk cId="2645666859" sldId="268"/>
            <ac:spMk id="4" creationId="{66B41BCD-2BE4-36E8-869B-D57B07AB5BC1}"/>
          </ac:spMkLst>
        </pc:spChg>
        <pc:spChg chg="add del mod">
          <ac:chgData name="Jamie L Bond" userId="a6e30f513dae4b66" providerId="LiveId" clId="{6B5C1BBD-CC0A-42E9-937B-579FB10C9F13}" dt="2024-05-16T08:02:41.783" v="17509"/>
          <ac:spMkLst>
            <pc:docMk/>
            <pc:sldMk cId="2645666859" sldId="268"/>
            <ac:spMk id="4" creationId="{E003D38A-AEFA-1C55-CC70-08975D32C304}"/>
          </ac:spMkLst>
        </pc:spChg>
        <pc:spChg chg="add mod">
          <ac:chgData name="Jamie L Bond" userId="a6e30f513dae4b66" providerId="LiveId" clId="{6B5C1BBD-CC0A-42E9-937B-579FB10C9F13}" dt="2024-05-16T08:02:38.380" v="17507" actId="113"/>
          <ac:spMkLst>
            <pc:docMk/>
            <pc:sldMk cId="2645666859" sldId="268"/>
            <ac:spMk id="5" creationId="{3B7882B9-857A-CCFE-79EC-68300311597E}"/>
          </ac:spMkLst>
        </pc:spChg>
        <pc:spChg chg="del">
          <ac:chgData name="Jamie L Bond" userId="a6e30f513dae4b66" providerId="LiveId" clId="{6B5C1BBD-CC0A-42E9-937B-579FB10C9F13}" dt="2024-05-15T17:52:25.571" v="4070" actId="478"/>
          <ac:spMkLst>
            <pc:docMk/>
            <pc:sldMk cId="2645666859" sldId="268"/>
            <ac:spMk id="5" creationId="{D1B403F3-CF11-1AA7-3172-14D74C3DA823}"/>
          </ac:spMkLst>
        </pc:spChg>
        <pc:spChg chg="add del mod">
          <ac:chgData name="Jamie L Bond" userId="a6e30f513dae4b66" providerId="LiveId" clId="{6B5C1BBD-CC0A-42E9-937B-579FB10C9F13}" dt="2024-05-15T19:38:19.807" v="4994" actId="478"/>
          <ac:spMkLst>
            <pc:docMk/>
            <pc:sldMk cId="2645666859" sldId="268"/>
            <ac:spMk id="8" creationId="{2C4097DF-2E28-B7B3-3523-170F848DAC37}"/>
          </ac:spMkLst>
        </pc:spChg>
        <pc:spChg chg="add del">
          <ac:chgData name="Jamie L Bond" userId="a6e30f513dae4b66" providerId="LiveId" clId="{6B5C1BBD-CC0A-42E9-937B-579FB10C9F13}" dt="2024-05-15T17:52:52.824" v="4074" actId="478"/>
          <ac:spMkLst>
            <pc:docMk/>
            <pc:sldMk cId="2645666859" sldId="268"/>
            <ac:spMk id="10" creationId="{647D8D07-3E98-4197-2826-89A4E228F5D2}"/>
          </ac:spMkLst>
        </pc:spChg>
        <pc:spChg chg="add mod">
          <ac:chgData name="Jamie L Bond" userId="a6e30f513dae4b66" providerId="LiveId" clId="{6B5C1BBD-CC0A-42E9-937B-579FB10C9F13}" dt="2024-05-15T21:03:00.677" v="8036" actId="20577"/>
          <ac:spMkLst>
            <pc:docMk/>
            <pc:sldMk cId="2645666859" sldId="268"/>
            <ac:spMk id="12" creationId="{674977E1-EA58-FEC9-E88D-981FA4BAB874}"/>
          </ac:spMkLst>
        </pc:spChg>
        <pc:spChg chg="del">
          <ac:chgData name="Jamie L Bond" userId="a6e30f513dae4b66" providerId="LiveId" clId="{6B5C1BBD-CC0A-42E9-937B-579FB10C9F13}" dt="2024-05-15T17:52:25.571" v="4070" actId="478"/>
          <ac:spMkLst>
            <pc:docMk/>
            <pc:sldMk cId="2645666859" sldId="268"/>
            <ac:spMk id="14" creationId="{C2A79473-B935-30FB-09D3-3C4C348FB348}"/>
          </ac:spMkLst>
        </pc:spChg>
        <pc:spChg chg="add mod">
          <ac:chgData name="Jamie L Bond" userId="a6e30f513dae4b66" providerId="LiveId" clId="{6B5C1BBD-CC0A-42E9-937B-579FB10C9F13}" dt="2024-05-16T03:29:50.688" v="13890" actId="1036"/>
          <ac:spMkLst>
            <pc:docMk/>
            <pc:sldMk cId="2645666859" sldId="268"/>
            <ac:spMk id="17" creationId="{64291886-2509-F9BC-E232-ED817ED892B8}"/>
          </ac:spMkLst>
        </pc:spChg>
        <pc:spChg chg="add del mod">
          <ac:chgData name="Jamie L Bond" userId="a6e30f513dae4b66" providerId="LiveId" clId="{6B5C1BBD-CC0A-42E9-937B-579FB10C9F13}" dt="2024-05-15T19:45:25.940" v="5527" actId="478"/>
          <ac:spMkLst>
            <pc:docMk/>
            <pc:sldMk cId="2645666859" sldId="268"/>
            <ac:spMk id="18" creationId="{9F8F6201-8951-A337-49BD-085738BE5FA9}"/>
          </ac:spMkLst>
        </pc:spChg>
        <pc:spChg chg="add mod">
          <ac:chgData name="Jamie L Bond" userId="a6e30f513dae4b66" providerId="LiveId" clId="{6B5C1BBD-CC0A-42E9-937B-579FB10C9F13}" dt="2024-05-16T03:29:38.431" v="13887" actId="1076"/>
          <ac:spMkLst>
            <pc:docMk/>
            <pc:sldMk cId="2645666859" sldId="268"/>
            <ac:spMk id="19" creationId="{376DB5DE-FC6E-D915-1D74-32661FF009AF}"/>
          </ac:spMkLst>
        </pc:spChg>
        <pc:spChg chg="add del mod">
          <ac:chgData name="Jamie L Bond" userId="a6e30f513dae4b66" providerId="LiveId" clId="{6B5C1BBD-CC0A-42E9-937B-579FB10C9F13}" dt="2024-05-16T03:30:03.298" v="13891" actId="478"/>
          <ac:spMkLst>
            <pc:docMk/>
            <pc:sldMk cId="2645666859" sldId="268"/>
            <ac:spMk id="21" creationId="{09934046-53D4-3BE5-8FA6-3B3B42D27352}"/>
          </ac:spMkLst>
        </pc:spChg>
        <pc:spChg chg="del">
          <ac:chgData name="Jamie L Bond" userId="a6e30f513dae4b66" providerId="LiveId" clId="{6B5C1BBD-CC0A-42E9-937B-579FB10C9F13}" dt="2024-05-15T17:52:25.571" v="4070" actId="478"/>
          <ac:spMkLst>
            <pc:docMk/>
            <pc:sldMk cId="2645666859" sldId="268"/>
            <ac:spMk id="23" creationId="{800BF3C6-5E9E-9658-FD0E-8F64F298E574}"/>
          </ac:spMkLst>
        </pc:spChg>
        <pc:spChg chg="add del mod ord">
          <ac:chgData name="Jamie L Bond" userId="a6e30f513dae4b66" providerId="LiveId" clId="{6B5C1BBD-CC0A-42E9-937B-579FB10C9F13}" dt="2024-05-16T03:21:14.784" v="13417" actId="207"/>
          <ac:spMkLst>
            <pc:docMk/>
            <pc:sldMk cId="2645666859" sldId="268"/>
            <ac:spMk id="24" creationId="{6D13FA32-26AC-A3D8-7E13-8B5A39AB1007}"/>
          </ac:spMkLst>
        </pc:spChg>
        <pc:spChg chg="add mod">
          <ac:chgData name="Jamie L Bond" userId="a6e30f513dae4b66" providerId="LiveId" clId="{6B5C1BBD-CC0A-42E9-937B-579FB10C9F13}" dt="2024-05-15T21:45:08.515" v="8892"/>
          <ac:spMkLst>
            <pc:docMk/>
            <pc:sldMk cId="2645666859" sldId="268"/>
            <ac:spMk id="25" creationId="{458D3D13-E2E1-9185-8D31-458CD0F4DE8D}"/>
          </ac:spMkLst>
        </pc:spChg>
        <pc:picChg chg="del">
          <ac:chgData name="Jamie L Bond" userId="a6e30f513dae4b66" providerId="LiveId" clId="{6B5C1BBD-CC0A-42E9-937B-579FB10C9F13}" dt="2024-05-15T17:52:25.571" v="4070" actId="478"/>
          <ac:picMkLst>
            <pc:docMk/>
            <pc:sldMk cId="2645666859" sldId="268"/>
            <ac:picMk id="7" creationId="{18850BF8-795F-5B36-E5D2-CCCC6EC9ADAD}"/>
          </ac:picMkLst>
        </pc:picChg>
        <pc:picChg chg="del">
          <ac:chgData name="Jamie L Bond" userId="a6e30f513dae4b66" providerId="LiveId" clId="{6B5C1BBD-CC0A-42E9-937B-579FB10C9F13}" dt="2024-05-15T17:52:25.571" v="4070" actId="478"/>
          <ac:picMkLst>
            <pc:docMk/>
            <pc:sldMk cId="2645666859" sldId="268"/>
            <ac:picMk id="9" creationId="{F48DF45D-EAC8-0419-AB06-3A7A657C2318}"/>
          </ac:picMkLst>
        </pc:picChg>
        <pc:picChg chg="del">
          <ac:chgData name="Jamie L Bond" userId="a6e30f513dae4b66" providerId="LiveId" clId="{6B5C1BBD-CC0A-42E9-937B-579FB10C9F13}" dt="2024-05-15T17:52:25.571" v="4070" actId="478"/>
          <ac:picMkLst>
            <pc:docMk/>
            <pc:sldMk cId="2645666859" sldId="268"/>
            <ac:picMk id="11" creationId="{71847B3C-5E48-C877-102B-9FBF89DF04FB}"/>
          </ac:picMkLst>
        </pc:picChg>
        <pc:picChg chg="del">
          <ac:chgData name="Jamie L Bond" userId="a6e30f513dae4b66" providerId="LiveId" clId="{6B5C1BBD-CC0A-42E9-937B-579FB10C9F13}" dt="2024-05-15T17:52:25.571" v="4070" actId="478"/>
          <ac:picMkLst>
            <pc:docMk/>
            <pc:sldMk cId="2645666859" sldId="268"/>
            <ac:picMk id="13" creationId="{7DBF96DF-608D-D8CA-0295-EC077BE95AED}"/>
          </ac:picMkLst>
        </pc:picChg>
        <pc:picChg chg="add mod ord">
          <ac:chgData name="Jamie L Bond" userId="a6e30f513dae4b66" providerId="LiveId" clId="{6B5C1BBD-CC0A-42E9-937B-579FB10C9F13}" dt="2024-05-15T19:52:38.919" v="6058" actId="1076"/>
          <ac:picMkLst>
            <pc:docMk/>
            <pc:sldMk cId="2645666859" sldId="268"/>
            <ac:picMk id="15" creationId="{BCE11AD7-3B4D-D992-43EF-5C8CEBBE978E}"/>
          </ac:picMkLst>
        </pc:picChg>
        <pc:picChg chg="del">
          <ac:chgData name="Jamie L Bond" userId="a6e30f513dae4b66" providerId="LiveId" clId="{6B5C1BBD-CC0A-42E9-937B-579FB10C9F13}" dt="2024-05-15T17:52:25.571" v="4070" actId="478"/>
          <ac:picMkLst>
            <pc:docMk/>
            <pc:sldMk cId="2645666859" sldId="268"/>
            <ac:picMk id="16" creationId="{FDE6894C-F837-352D-36C8-547A533F081E}"/>
          </ac:picMkLst>
        </pc:picChg>
        <pc:picChg chg="del">
          <ac:chgData name="Jamie L Bond" userId="a6e30f513dae4b66" providerId="LiveId" clId="{6B5C1BBD-CC0A-42E9-937B-579FB10C9F13}" dt="2024-05-15T17:52:25.571" v="4070" actId="478"/>
          <ac:picMkLst>
            <pc:docMk/>
            <pc:sldMk cId="2645666859" sldId="268"/>
            <ac:picMk id="20" creationId="{720531CA-F122-391E-5587-74EB24734E51}"/>
          </ac:picMkLst>
        </pc:picChg>
        <pc:picChg chg="del">
          <ac:chgData name="Jamie L Bond" userId="a6e30f513dae4b66" providerId="LiveId" clId="{6B5C1BBD-CC0A-42E9-937B-579FB10C9F13}" dt="2024-05-15T17:52:25.571" v="4070" actId="478"/>
          <ac:picMkLst>
            <pc:docMk/>
            <pc:sldMk cId="2645666859" sldId="268"/>
            <ac:picMk id="22" creationId="{FA6742FE-D7F7-44AA-BDE0-F8E0C8CFD47D}"/>
          </ac:picMkLst>
        </pc:picChg>
      </pc:sldChg>
      <pc:sldChg chg="del">
        <pc:chgData name="Jamie L Bond" userId="a6e30f513dae4b66" providerId="LiveId" clId="{6B5C1BBD-CC0A-42E9-937B-579FB10C9F13}" dt="2024-05-15T21:51:03.362" v="9057" actId="47"/>
        <pc:sldMkLst>
          <pc:docMk/>
          <pc:sldMk cId="2605611607" sldId="269"/>
        </pc:sldMkLst>
      </pc:sldChg>
      <pc:sldChg chg="addSp delSp modSp new del mod">
        <pc:chgData name="Jamie L Bond" userId="a6e30f513dae4b66" providerId="LiveId" clId="{6B5C1BBD-CC0A-42E9-937B-579FB10C9F13}" dt="2024-05-15T22:05:03.762" v="10448" actId="47"/>
        <pc:sldMkLst>
          <pc:docMk/>
          <pc:sldMk cId="2260348031" sldId="270"/>
        </pc:sldMkLst>
        <pc:spChg chg="mod">
          <ac:chgData name="Jamie L Bond" userId="a6e30f513dae4b66" providerId="LiveId" clId="{6B5C1BBD-CC0A-42E9-937B-579FB10C9F13}" dt="2024-05-15T17:46:13.107" v="3883" actId="27636"/>
          <ac:spMkLst>
            <pc:docMk/>
            <pc:sldMk cId="2260348031" sldId="270"/>
            <ac:spMk id="2" creationId="{280D11CD-0C3B-F16F-52F5-5D69CE31094B}"/>
          </ac:spMkLst>
        </pc:spChg>
        <pc:picChg chg="add del mod">
          <ac:chgData name="Jamie L Bond" userId="a6e30f513dae4b66" providerId="LiveId" clId="{6B5C1BBD-CC0A-42E9-937B-579FB10C9F13}" dt="2024-05-15T17:45:26.734" v="3868" actId="478"/>
          <ac:picMkLst>
            <pc:docMk/>
            <pc:sldMk cId="2260348031" sldId="270"/>
            <ac:picMk id="7" creationId="{3F9582BE-201B-87F0-03EE-99D9945E9B27}"/>
          </ac:picMkLst>
        </pc:picChg>
        <pc:picChg chg="add del mod">
          <ac:chgData name="Jamie L Bond" userId="a6e30f513dae4b66" providerId="LiveId" clId="{6B5C1BBD-CC0A-42E9-937B-579FB10C9F13}" dt="2024-05-15T21:48:37.349" v="8955" actId="478"/>
          <ac:picMkLst>
            <pc:docMk/>
            <pc:sldMk cId="2260348031" sldId="270"/>
            <ac:picMk id="9" creationId="{9DB1DD78-1782-80DE-1D99-CFF132CBAEE3}"/>
          </ac:picMkLst>
        </pc:picChg>
      </pc:sldChg>
      <pc:sldChg chg="addSp modSp add del">
        <pc:chgData name="Jamie L Bond" userId="a6e30f513dae4b66" providerId="LiveId" clId="{6B5C1BBD-CC0A-42E9-937B-579FB10C9F13}" dt="2024-05-15T21:48:47.666" v="8956" actId="47"/>
        <pc:sldMkLst>
          <pc:docMk/>
          <pc:sldMk cId="2750926092" sldId="271"/>
        </pc:sldMkLst>
        <pc:spChg chg="add mod">
          <ac:chgData name="Jamie L Bond" userId="a6e30f513dae4b66" providerId="LiveId" clId="{6B5C1BBD-CC0A-42E9-937B-579FB10C9F13}" dt="2024-05-15T21:44:10.920" v="8839"/>
          <ac:spMkLst>
            <pc:docMk/>
            <pc:sldMk cId="2750926092" sldId="271"/>
            <ac:spMk id="6" creationId="{D0158670-F182-75A5-1660-F8F9295AD759}"/>
          </ac:spMkLst>
        </pc:spChg>
      </pc:sldChg>
      <pc:sldChg chg="add del">
        <pc:chgData name="Jamie L Bond" userId="a6e30f513dae4b66" providerId="LiveId" clId="{6B5C1BBD-CC0A-42E9-937B-579FB10C9F13}" dt="2024-05-15T21:48:52.411" v="8957" actId="47"/>
        <pc:sldMkLst>
          <pc:docMk/>
          <pc:sldMk cId="2263983438" sldId="272"/>
        </pc:sldMkLst>
      </pc:sldChg>
      <pc:sldChg chg="addSp delSp modSp add mod modNotesTx">
        <pc:chgData name="Jamie L Bond" userId="a6e30f513dae4b66" providerId="LiveId" clId="{6B5C1BBD-CC0A-42E9-937B-579FB10C9F13}" dt="2024-05-16T08:03:14.054" v="17517" actId="1036"/>
        <pc:sldMkLst>
          <pc:docMk/>
          <pc:sldMk cId="68736589" sldId="273"/>
        </pc:sldMkLst>
        <pc:spChg chg="mod">
          <ac:chgData name="Jamie L Bond" userId="a6e30f513dae4b66" providerId="LiveId" clId="{6B5C1BBD-CC0A-42E9-937B-579FB10C9F13}" dt="2024-05-15T21:45:58.576" v="8910" actId="1038"/>
          <ac:spMkLst>
            <pc:docMk/>
            <pc:sldMk cId="68736589" sldId="273"/>
            <ac:spMk id="2" creationId="{9CF45F38-56FF-4196-9F6A-6FE664EE1EFD}"/>
          </ac:spMkLst>
        </pc:spChg>
        <pc:spChg chg="add del mod ord">
          <ac:chgData name="Jamie L Bond" userId="a6e30f513dae4b66" providerId="LiveId" clId="{6B5C1BBD-CC0A-42E9-937B-579FB10C9F13}" dt="2024-05-16T07:18:07.582" v="16456" actId="478"/>
          <ac:spMkLst>
            <pc:docMk/>
            <pc:sldMk cId="68736589" sldId="273"/>
            <ac:spMk id="3" creationId="{495DC7C3-DA71-1B36-9111-C78AAF58ED64}"/>
          </ac:spMkLst>
        </pc:spChg>
        <pc:spChg chg="add del">
          <ac:chgData name="Jamie L Bond" userId="a6e30f513dae4b66" providerId="LiveId" clId="{6B5C1BBD-CC0A-42E9-937B-579FB10C9F13}" dt="2024-05-15T19:53:39.052" v="6072" actId="478"/>
          <ac:spMkLst>
            <pc:docMk/>
            <pc:sldMk cId="68736589" sldId="273"/>
            <ac:spMk id="3" creationId="{B0283C76-AB9F-2CF4-4F84-77F3E3B3D8AA}"/>
          </ac:spMkLst>
        </pc:spChg>
        <pc:spChg chg="add del mod">
          <ac:chgData name="Jamie L Bond" userId="a6e30f513dae4b66" providerId="LiveId" clId="{6B5C1BBD-CC0A-42E9-937B-579FB10C9F13}" dt="2024-05-15T20:06:08.849" v="6140" actId="478"/>
          <ac:spMkLst>
            <pc:docMk/>
            <pc:sldMk cId="68736589" sldId="273"/>
            <ac:spMk id="4" creationId="{3C6D85DB-B996-A66E-A0CD-23EDA39C03AA}"/>
          </ac:spMkLst>
        </pc:spChg>
        <pc:spChg chg="add del mod">
          <ac:chgData name="Jamie L Bond" userId="a6e30f513dae4b66" providerId="LiveId" clId="{6B5C1BBD-CC0A-42E9-937B-579FB10C9F13}" dt="2024-05-15T20:37:57.027" v="6854" actId="478"/>
          <ac:spMkLst>
            <pc:docMk/>
            <pc:sldMk cId="68736589" sldId="273"/>
            <ac:spMk id="7" creationId="{6DF1DBB0-D451-39E0-4D2D-8444931977F6}"/>
          </ac:spMkLst>
        </pc:spChg>
        <pc:spChg chg="add mod">
          <ac:chgData name="Jamie L Bond" userId="a6e30f513dae4b66" providerId="LiveId" clId="{6B5C1BBD-CC0A-42E9-937B-579FB10C9F13}" dt="2024-05-16T07:18:38.899" v="16458" actId="14100"/>
          <ac:spMkLst>
            <pc:docMk/>
            <pc:sldMk cId="68736589" sldId="273"/>
            <ac:spMk id="8" creationId="{E446BC45-3AD7-1587-A456-00473F6A50EA}"/>
          </ac:spMkLst>
        </pc:spChg>
        <pc:spChg chg="add del mod">
          <ac:chgData name="Jamie L Bond" userId="a6e30f513dae4b66" providerId="LiveId" clId="{6B5C1BBD-CC0A-42E9-937B-579FB10C9F13}" dt="2024-05-15T20:15:03.824" v="6535" actId="478"/>
          <ac:spMkLst>
            <pc:docMk/>
            <pc:sldMk cId="68736589" sldId="273"/>
            <ac:spMk id="9" creationId="{167635CA-9522-8336-5DB0-7D91D67A159D}"/>
          </ac:spMkLst>
        </pc:spChg>
        <pc:spChg chg="add mod">
          <ac:chgData name="Jamie L Bond" userId="a6e30f513dae4b66" providerId="LiveId" clId="{6B5C1BBD-CC0A-42E9-937B-579FB10C9F13}" dt="2024-05-16T08:03:14.054" v="17517" actId="1036"/>
          <ac:spMkLst>
            <pc:docMk/>
            <pc:sldMk cId="68736589" sldId="273"/>
            <ac:spMk id="9" creationId="{2D6D4783-B9F7-2854-E0E3-7F97ABEAA525}"/>
          </ac:spMkLst>
        </pc:spChg>
        <pc:spChg chg="del">
          <ac:chgData name="Jamie L Bond" userId="a6e30f513dae4b66" providerId="LiveId" clId="{6B5C1BBD-CC0A-42E9-937B-579FB10C9F13}" dt="2024-05-15T19:53:27.876" v="6069" actId="478"/>
          <ac:spMkLst>
            <pc:docMk/>
            <pc:sldMk cId="68736589" sldId="273"/>
            <ac:spMk id="12" creationId="{674977E1-EA58-FEC9-E88D-981FA4BAB874}"/>
          </ac:spMkLst>
        </pc:spChg>
        <pc:spChg chg="del">
          <ac:chgData name="Jamie L Bond" userId="a6e30f513dae4b66" providerId="LiveId" clId="{6B5C1BBD-CC0A-42E9-937B-579FB10C9F13}" dt="2024-05-15T19:53:27.876" v="6069" actId="478"/>
          <ac:spMkLst>
            <pc:docMk/>
            <pc:sldMk cId="68736589" sldId="273"/>
            <ac:spMk id="17" creationId="{64291886-2509-F9BC-E232-ED817ED892B8}"/>
          </ac:spMkLst>
        </pc:spChg>
        <pc:spChg chg="del mod ord">
          <ac:chgData name="Jamie L Bond" userId="a6e30f513dae4b66" providerId="LiveId" clId="{6B5C1BBD-CC0A-42E9-937B-579FB10C9F13}" dt="2024-05-15T20:26:36.258" v="6691" actId="478"/>
          <ac:spMkLst>
            <pc:docMk/>
            <pc:sldMk cId="68736589" sldId="273"/>
            <ac:spMk id="19" creationId="{376DB5DE-FC6E-D915-1D74-32661FF009AF}"/>
          </ac:spMkLst>
        </pc:spChg>
        <pc:spChg chg="mod topLvl">
          <ac:chgData name="Jamie L Bond" userId="a6e30f513dae4b66" providerId="LiveId" clId="{6B5C1BBD-CC0A-42E9-937B-579FB10C9F13}" dt="2024-05-15T20:33:13.104" v="6794" actId="113"/>
          <ac:spMkLst>
            <pc:docMk/>
            <pc:sldMk cId="68736589" sldId="273"/>
            <ac:spMk id="20" creationId="{7CE84260-E8FC-6A80-7BF7-B216B0B0C6A4}"/>
          </ac:spMkLst>
        </pc:spChg>
        <pc:spChg chg="add mod">
          <ac:chgData name="Jamie L Bond" userId="a6e30f513dae4b66" providerId="LiveId" clId="{6B5C1BBD-CC0A-42E9-937B-579FB10C9F13}" dt="2024-05-15T21:45:58.576" v="8910" actId="1038"/>
          <ac:spMkLst>
            <pc:docMk/>
            <pc:sldMk cId="68736589" sldId="273"/>
            <ac:spMk id="25" creationId="{2F1DCE73-C88B-3406-86AB-739A6B764B23}"/>
          </ac:spMkLst>
        </pc:spChg>
        <pc:spChg chg="add mod">
          <ac:chgData name="Jamie L Bond" userId="a6e30f513dae4b66" providerId="LiveId" clId="{6B5C1BBD-CC0A-42E9-937B-579FB10C9F13}" dt="2024-05-15T21:45:58.576" v="8910" actId="1038"/>
          <ac:spMkLst>
            <pc:docMk/>
            <pc:sldMk cId="68736589" sldId="273"/>
            <ac:spMk id="26" creationId="{E4C3A8C4-5159-6281-50A8-18F683EF9A8F}"/>
          </ac:spMkLst>
        </pc:spChg>
        <pc:spChg chg="add mod">
          <ac:chgData name="Jamie L Bond" userId="a6e30f513dae4b66" providerId="LiveId" clId="{6B5C1BBD-CC0A-42E9-937B-579FB10C9F13}" dt="2024-05-15T21:45:58.576" v="8910" actId="1038"/>
          <ac:spMkLst>
            <pc:docMk/>
            <pc:sldMk cId="68736589" sldId="273"/>
            <ac:spMk id="27" creationId="{1A54E825-285D-519B-AC8E-5F03C7A0A354}"/>
          </ac:spMkLst>
        </pc:spChg>
        <pc:spChg chg="add mod">
          <ac:chgData name="Jamie L Bond" userId="a6e30f513dae4b66" providerId="LiveId" clId="{6B5C1BBD-CC0A-42E9-937B-579FB10C9F13}" dt="2024-05-15T20:42:55.954" v="7261" actId="164"/>
          <ac:spMkLst>
            <pc:docMk/>
            <pc:sldMk cId="68736589" sldId="273"/>
            <ac:spMk id="29" creationId="{B57AFAC3-CA61-A15A-2CEB-DF2D1FFCFFB6}"/>
          </ac:spMkLst>
        </pc:spChg>
        <pc:spChg chg="add mod ord">
          <ac:chgData name="Jamie L Bond" userId="a6e30f513dae4b66" providerId="LiveId" clId="{6B5C1BBD-CC0A-42E9-937B-579FB10C9F13}" dt="2024-05-15T21:45:58.233" v="8908" actId="207"/>
          <ac:spMkLst>
            <pc:docMk/>
            <pc:sldMk cId="68736589" sldId="273"/>
            <ac:spMk id="31" creationId="{165323C2-E4BF-B363-1893-36E01E327C4E}"/>
          </ac:spMkLst>
        </pc:spChg>
        <pc:grpChg chg="add mod">
          <ac:chgData name="Jamie L Bond" userId="a6e30f513dae4b66" providerId="LiveId" clId="{6B5C1BBD-CC0A-42E9-937B-579FB10C9F13}" dt="2024-05-16T07:19:10.941" v="16462" actId="164"/>
          <ac:grpSpMkLst>
            <pc:docMk/>
            <pc:sldMk cId="68736589" sldId="273"/>
            <ac:grpSpMk id="7" creationId="{75D48698-D6D8-2B40-9FD4-A368EF8830A9}"/>
          </ac:grpSpMkLst>
        </pc:grpChg>
        <pc:grpChg chg="add mod">
          <ac:chgData name="Jamie L Bond" userId="a6e30f513dae4b66" providerId="LiveId" clId="{6B5C1BBD-CC0A-42E9-937B-579FB10C9F13}" dt="2024-05-15T20:42:55.954" v="7261" actId="164"/>
          <ac:grpSpMkLst>
            <pc:docMk/>
            <pc:sldMk cId="68736589" sldId="273"/>
            <ac:grpSpMk id="16" creationId="{F815E6AB-3978-40A1-26F9-81C81D475809}"/>
          </ac:grpSpMkLst>
        </pc:grpChg>
        <pc:grpChg chg="add del mod">
          <ac:chgData name="Jamie L Bond" userId="a6e30f513dae4b66" providerId="LiveId" clId="{6B5C1BBD-CC0A-42E9-937B-579FB10C9F13}" dt="2024-05-15T20:32:42.099" v="6786" actId="478"/>
          <ac:grpSpMkLst>
            <pc:docMk/>
            <pc:sldMk cId="68736589" sldId="273"/>
            <ac:grpSpMk id="18" creationId="{6EAAACE1-77F1-7944-7C2D-227E36FC3D88}"/>
          </ac:grpSpMkLst>
        </pc:grpChg>
        <pc:grpChg chg="add del mod">
          <ac:chgData name="Jamie L Bond" userId="a6e30f513dae4b66" providerId="LiveId" clId="{6B5C1BBD-CC0A-42E9-937B-579FB10C9F13}" dt="2024-05-15T20:36:21.740" v="6827" actId="478"/>
          <ac:grpSpMkLst>
            <pc:docMk/>
            <pc:sldMk cId="68736589" sldId="273"/>
            <ac:grpSpMk id="24" creationId="{5A0C3670-E58C-D8DE-A0FB-65C44FF36007}"/>
          </ac:grpSpMkLst>
        </pc:grpChg>
        <pc:grpChg chg="add mod">
          <ac:chgData name="Jamie L Bond" userId="a6e30f513dae4b66" providerId="LiveId" clId="{6B5C1BBD-CC0A-42E9-937B-579FB10C9F13}" dt="2024-05-16T07:19:10.941" v="16462" actId="164"/>
          <ac:grpSpMkLst>
            <pc:docMk/>
            <pc:sldMk cId="68736589" sldId="273"/>
            <ac:grpSpMk id="30" creationId="{B27CEC84-A3D5-F208-E707-7D7AFF5F4DC4}"/>
          </ac:grpSpMkLst>
        </pc:grpChg>
        <pc:picChg chg="add mod">
          <ac:chgData name="Jamie L Bond" userId="a6e30f513dae4b66" providerId="LiveId" clId="{6B5C1BBD-CC0A-42E9-937B-579FB10C9F13}" dt="2024-05-15T21:45:58.576" v="8910" actId="1038"/>
          <ac:picMkLst>
            <pc:docMk/>
            <pc:sldMk cId="68736589" sldId="273"/>
            <ac:picMk id="6" creationId="{442E0336-C62C-9451-DB83-07B51ECF525A}"/>
          </ac:picMkLst>
        </pc:picChg>
        <pc:picChg chg="add mod">
          <ac:chgData name="Jamie L Bond" userId="a6e30f513dae4b66" providerId="LiveId" clId="{6B5C1BBD-CC0A-42E9-937B-579FB10C9F13}" dt="2024-05-15T20:36:49.144" v="6832" actId="1076"/>
          <ac:picMkLst>
            <pc:docMk/>
            <pc:sldMk cId="68736589" sldId="273"/>
            <ac:picMk id="11" creationId="{F845E9EC-1F22-3994-7D7E-1016814AB2ED}"/>
          </ac:picMkLst>
        </pc:picChg>
        <pc:picChg chg="add del mod">
          <ac:chgData name="Jamie L Bond" userId="a6e30f513dae4b66" providerId="LiveId" clId="{6B5C1BBD-CC0A-42E9-937B-579FB10C9F13}" dt="2024-05-15T20:37:54.884" v="6853" actId="478"/>
          <ac:picMkLst>
            <pc:docMk/>
            <pc:sldMk cId="68736589" sldId="273"/>
            <ac:picMk id="14" creationId="{B1DF0FEE-2E30-AE12-CEC4-E5A9D8C3678A}"/>
          </ac:picMkLst>
        </pc:picChg>
        <pc:picChg chg="del">
          <ac:chgData name="Jamie L Bond" userId="a6e30f513dae4b66" providerId="LiveId" clId="{6B5C1BBD-CC0A-42E9-937B-579FB10C9F13}" dt="2024-05-15T19:53:29.561" v="6070" actId="478"/>
          <ac:picMkLst>
            <pc:docMk/>
            <pc:sldMk cId="68736589" sldId="273"/>
            <ac:picMk id="15" creationId="{BCE11AD7-3B4D-D992-43EF-5C8CEBBE978E}"/>
          </ac:picMkLst>
        </pc:picChg>
        <pc:picChg chg="del mod topLvl">
          <ac:chgData name="Jamie L Bond" userId="a6e30f513dae4b66" providerId="LiveId" clId="{6B5C1BBD-CC0A-42E9-937B-579FB10C9F13}" dt="2024-05-15T20:32:42.099" v="6786" actId="478"/>
          <ac:picMkLst>
            <pc:docMk/>
            <pc:sldMk cId="68736589" sldId="273"/>
            <ac:picMk id="21" creationId="{832B5AD3-6D74-6AAD-4794-57300361DE98}"/>
          </ac:picMkLst>
        </pc:picChg>
        <pc:picChg chg="add mod">
          <ac:chgData name="Jamie L Bond" userId="a6e30f513dae4b66" providerId="LiveId" clId="{6B5C1BBD-CC0A-42E9-937B-579FB10C9F13}" dt="2024-05-15T20:32:56.817" v="6791" actId="164"/>
          <ac:picMkLst>
            <pc:docMk/>
            <pc:sldMk cId="68736589" sldId="273"/>
            <ac:picMk id="23" creationId="{14C4EB2E-D1A1-ACDD-454B-87FA8E01C04C}"/>
          </ac:picMkLst>
        </pc:picChg>
        <pc:cxnChg chg="add mod">
          <ac:chgData name="Jamie L Bond" userId="a6e30f513dae4b66" providerId="LiveId" clId="{6B5C1BBD-CC0A-42E9-937B-579FB10C9F13}" dt="2024-05-16T07:19:10.941" v="16462" actId="164"/>
          <ac:cxnSpMkLst>
            <pc:docMk/>
            <pc:sldMk cId="68736589" sldId="273"/>
            <ac:cxnSpMk id="5" creationId="{FDF7F262-9969-7F87-2F0C-3C6355D2B52B}"/>
          </ac:cxnSpMkLst>
        </pc:cxnChg>
      </pc:sldChg>
      <pc:sldChg chg="addSp delSp modSp add mod modNotesTx">
        <pc:chgData name="Jamie L Bond" userId="a6e30f513dae4b66" providerId="LiveId" clId="{6B5C1BBD-CC0A-42E9-937B-579FB10C9F13}" dt="2024-05-16T08:04:00.491" v="17536"/>
        <pc:sldMkLst>
          <pc:docMk/>
          <pc:sldMk cId="172510634" sldId="274"/>
        </pc:sldMkLst>
        <pc:spChg chg="mod">
          <ac:chgData name="Jamie L Bond" userId="a6e30f513dae4b66" providerId="LiveId" clId="{6B5C1BBD-CC0A-42E9-937B-579FB10C9F13}" dt="2024-05-15T20:42:01.732" v="7237" actId="20577"/>
          <ac:spMkLst>
            <pc:docMk/>
            <pc:sldMk cId="172510634" sldId="274"/>
            <ac:spMk id="2" creationId="{9CF45F38-56FF-4196-9F6A-6FE664EE1EFD}"/>
          </ac:spMkLst>
        </pc:spChg>
        <pc:spChg chg="add mod ord">
          <ac:chgData name="Jamie L Bond" userId="a6e30f513dae4b66" providerId="LiveId" clId="{6B5C1BBD-CC0A-42E9-937B-579FB10C9F13}" dt="2024-05-16T03:21:37.239" v="13432" actId="1035"/>
          <ac:spMkLst>
            <pc:docMk/>
            <pc:sldMk cId="172510634" sldId="274"/>
            <ac:spMk id="3" creationId="{AE79B516-07E0-354D-D2CA-748C3D18B2C4}"/>
          </ac:spMkLst>
        </pc:spChg>
        <pc:spChg chg="add del mod">
          <ac:chgData name="Jamie L Bond" userId="a6e30f513dae4b66" providerId="LiveId" clId="{6B5C1BBD-CC0A-42E9-937B-579FB10C9F13}" dt="2024-05-16T03:31:50.573" v="13900" actId="478"/>
          <ac:spMkLst>
            <pc:docMk/>
            <pc:sldMk cId="172510634" sldId="274"/>
            <ac:spMk id="4" creationId="{BC074034-CE46-7B20-3C24-406CEA3B4AB7}"/>
          </ac:spMkLst>
        </pc:spChg>
        <pc:spChg chg="add del mod">
          <ac:chgData name="Jamie L Bond" userId="a6e30f513dae4b66" providerId="LiveId" clId="{6B5C1BBD-CC0A-42E9-937B-579FB10C9F13}" dt="2024-05-15T21:33:12.474" v="8345" actId="478"/>
          <ac:spMkLst>
            <pc:docMk/>
            <pc:sldMk cId="172510634" sldId="274"/>
            <ac:spMk id="8" creationId="{359841A8-786E-2D42-8B9A-3F5C7580E3DF}"/>
          </ac:spMkLst>
        </pc:spChg>
        <pc:spChg chg="add mod">
          <ac:chgData name="Jamie L Bond" userId="a6e30f513dae4b66" providerId="LiveId" clId="{6B5C1BBD-CC0A-42E9-937B-579FB10C9F13}" dt="2024-05-16T07:03:23.012" v="16057" actId="20577"/>
          <ac:spMkLst>
            <pc:docMk/>
            <pc:sldMk cId="172510634" sldId="274"/>
            <ac:spMk id="9" creationId="{B93E2192-8BFE-C169-C34A-EFC7F5CDEB54}"/>
          </ac:spMkLst>
        </pc:spChg>
        <pc:spChg chg="add mod">
          <ac:chgData name="Jamie L Bond" userId="a6e30f513dae4b66" providerId="LiveId" clId="{6B5C1BBD-CC0A-42E9-937B-579FB10C9F13}" dt="2024-05-16T06:22:38.717" v="15187" actId="164"/>
          <ac:spMkLst>
            <pc:docMk/>
            <pc:sldMk cId="172510634" sldId="274"/>
            <ac:spMk id="10" creationId="{CE0682AE-9549-E0C4-3619-85F4C19D9EE1}"/>
          </ac:spMkLst>
        </pc:spChg>
        <pc:spChg chg="add del mod">
          <ac:chgData name="Jamie L Bond" userId="a6e30f513dae4b66" providerId="LiveId" clId="{6B5C1BBD-CC0A-42E9-937B-579FB10C9F13}" dt="2024-05-15T21:45:57.754" v="8906" actId="478"/>
          <ac:spMkLst>
            <pc:docMk/>
            <pc:sldMk cId="172510634" sldId="274"/>
            <ac:spMk id="11" creationId="{2ACD4134-651E-A766-E852-2233BCDE2114}"/>
          </ac:spMkLst>
        </pc:spChg>
        <pc:spChg chg="mod">
          <ac:chgData name="Jamie L Bond" userId="a6e30f513dae4b66" providerId="LiveId" clId="{6B5C1BBD-CC0A-42E9-937B-579FB10C9F13}" dt="2024-05-16T05:53:44.709" v="14088" actId="13926"/>
          <ac:spMkLst>
            <pc:docMk/>
            <pc:sldMk cId="172510634" sldId="274"/>
            <ac:spMk id="12" creationId="{674977E1-EA58-FEC9-E88D-981FA4BAB874}"/>
          </ac:spMkLst>
        </pc:spChg>
        <pc:spChg chg="add del mod">
          <ac:chgData name="Jamie L Bond" userId="a6e30f513dae4b66" providerId="LiveId" clId="{6B5C1BBD-CC0A-42E9-937B-579FB10C9F13}" dt="2024-05-16T06:20:38.527" v="15174"/>
          <ac:spMkLst>
            <pc:docMk/>
            <pc:sldMk cId="172510634" sldId="274"/>
            <ac:spMk id="13" creationId="{652C1C5C-FA0B-7C86-7DB5-EFFD8EA1F029}"/>
          </ac:spMkLst>
        </pc:spChg>
        <pc:spChg chg="add mod ord">
          <ac:chgData name="Jamie L Bond" userId="a6e30f513dae4b66" providerId="LiveId" clId="{6B5C1BBD-CC0A-42E9-937B-579FB10C9F13}" dt="2024-05-15T21:45:57.476" v="8905" actId="20577"/>
          <ac:spMkLst>
            <pc:docMk/>
            <pc:sldMk cId="172510634" sldId="274"/>
            <ac:spMk id="13" creationId="{B49E2A67-7B7C-ADE6-E78E-9A32595BC7B0}"/>
          </ac:spMkLst>
        </pc:spChg>
        <pc:spChg chg="add mod">
          <ac:chgData name="Jamie L Bond" userId="a6e30f513dae4b66" providerId="LiveId" clId="{6B5C1BBD-CC0A-42E9-937B-579FB10C9F13}" dt="2024-05-16T06:21:49.507" v="15183" actId="1076"/>
          <ac:spMkLst>
            <pc:docMk/>
            <pc:sldMk cId="172510634" sldId="274"/>
            <ac:spMk id="14" creationId="{AA5205B6-C64D-C6EA-44F6-E7B2005679AA}"/>
          </ac:spMkLst>
        </pc:spChg>
        <pc:spChg chg="add mod">
          <ac:chgData name="Jamie L Bond" userId="a6e30f513dae4b66" providerId="LiveId" clId="{6B5C1BBD-CC0A-42E9-937B-579FB10C9F13}" dt="2024-05-16T06:21:49.507" v="15183" actId="1076"/>
          <ac:spMkLst>
            <pc:docMk/>
            <pc:sldMk cId="172510634" sldId="274"/>
            <ac:spMk id="15" creationId="{3324C288-44B7-5D81-5E1A-CD8719066A50}"/>
          </ac:spMkLst>
        </pc:spChg>
        <pc:spChg chg="add mod">
          <ac:chgData name="Jamie L Bond" userId="a6e30f513dae4b66" providerId="LiveId" clId="{6B5C1BBD-CC0A-42E9-937B-579FB10C9F13}" dt="2024-05-16T06:21:49.507" v="15183" actId="1076"/>
          <ac:spMkLst>
            <pc:docMk/>
            <pc:sldMk cId="172510634" sldId="274"/>
            <ac:spMk id="16" creationId="{FC7226E6-6454-A421-DEDE-E27A2F8091DD}"/>
          </ac:spMkLst>
        </pc:spChg>
        <pc:spChg chg="mod">
          <ac:chgData name="Jamie L Bond" userId="a6e30f513dae4b66" providerId="LiveId" clId="{6B5C1BBD-CC0A-42E9-937B-579FB10C9F13}" dt="2024-05-16T07:07:14.667" v="16123" actId="1076"/>
          <ac:spMkLst>
            <pc:docMk/>
            <pc:sldMk cId="172510634" sldId="274"/>
            <ac:spMk id="17" creationId="{64291886-2509-F9BC-E232-ED817ED892B8}"/>
          </ac:spMkLst>
        </pc:spChg>
        <pc:spChg chg="add mod">
          <ac:chgData name="Jamie L Bond" userId="a6e30f513dae4b66" providerId="LiveId" clId="{6B5C1BBD-CC0A-42E9-937B-579FB10C9F13}" dt="2024-05-16T06:21:49.507" v="15183" actId="1076"/>
          <ac:spMkLst>
            <pc:docMk/>
            <pc:sldMk cId="172510634" sldId="274"/>
            <ac:spMk id="18" creationId="{503A0207-0ECD-8BF8-DE04-C52088E221D2}"/>
          </ac:spMkLst>
        </pc:spChg>
        <pc:spChg chg="del">
          <ac:chgData name="Jamie L Bond" userId="a6e30f513dae4b66" providerId="LiveId" clId="{6B5C1BBD-CC0A-42E9-937B-579FB10C9F13}" dt="2024-05-15T20:42:07.570" v="7239" actId="478"/>
          <ac:spMkLst>
            <pc:docMk/>
            <pc:sldMk cId="172510634" sldId="274"/>
            <ac:spMk id="19" creationId="{376DB5DE-FC6E-D915-1D74-32661FF009AF}"/>
          </ac:spMkLst>
        </pc:spChg>
        <pc:spChg chg="add mod">
          <ac:chgData name="Jamie L Bond" userId="a6e30f513dae4b66" providerId="LiveId" clId="{6B5C1BBD-CC0A-42E9-937B-579FB10C9F13}" dt="2024-05-16T06:22:00.751" v="15184" actId="1076"/>
          <ac:spMkLst>
            <pc:docMk/>
            <pc:sldMk cId="172510634" sldId="274"/>
            <ac:spMk id="19" creationId="{7CACE07D-04E4-9A0D-43E1-3B02E8C7D472}"/>
          </ac:spMkLst>
        </pc:spChg>
        <pc:spChg chg="add mod">
          <ac:chgData name="Jamie L Bond" userId="a6e30f513dae4b66" providerId="LiveId" clId="{6B5C1BBD-CC0A-42E9-937B-579FB10C9F13}" dt="2024-05-16T06:22:00.751" v="15184" actId="1076"/>
          <ac:spMkLst>
            <pc:docMk/>
            <pc:sldMk cId="172510634" sldId="274"/>
            <ac:spMk id="20" creationId="{D175184B-4D1C-9E12-54A8-802097BC3146}"/>
          </ac:spMkLst>
        </pc:spChg>
        <pc:spChg chg="add mod">
          <ac:chgData name="Jamie L Bond" userId="a6e30f513dae4b66" providerId="LiveId" clId="{6B5C1BBD-CC0A-42E9-937B-579FB10C9F13}" dt="2024-05-16T07:16:58.477" v="16450" actId="113"/>
          <ac:spMkLst>
            <pc:docMk/>
            <pc:sldMk cId="172510634" sldId="274"/>
            <ac:spMk id="26" creationId="{1AB72E93-9186-91EF-539B-EB0BEC161077}"/>
          </ac:spMkLst>
        </pc:spChg>
        <pc:spChg chg="add mod">
          <ac:chgData name="Jamie L Bond" userId="a6e30f513dae4b66" providerId="LiveId" clId="{6B5C1BBD-CC0A-42E9-937B-579FB10C9F13}" dt="2024-05-16T08:04:00.491" v="17536"/>
          <ac:spMkLst>
            <pc:docMk/>
            <pc:sldMk cId="172510634" sldId="274"/>
            <ac:spMk id="27" creationId="{FBDA1522-FAD6-E07F-7D62-B84FA2ADD1D3}"/>
          </ac:spMkLst>
        </pc:spChg>
        <pc:spChg chg="add mod">
          <ac:chgData name="Jamie L Bond" userId="a6e30f513dae4b66" providerId="LiveId" clId="{6B5C1BBD-CC0A-42E9-937B-579FB10C9F13}" dt="2024-05-16T07:17:06.308" v="16452" actId="1076"/>
          <ac:spMkLst>
            <pc:docMk/>
            <pc:sldMk cId="172510634" sldId="274"/>
            <ac:spMk id="28" creationId="{3EF487CE-C961-8FA3-C6F4-18A4DE39570F}"/>
          </ac:spMkLst>
        </pc:spChg>
        <pc:spChg chg="add mod">
          <ac:chgData name="Jamie L Bond" userId="a6e30f513dae4b66" providerId="LiveId" clId="{6B5C1BBD-CC0A-42E9-937B-579FB10C9F13}" dt="2024-05-16T08:03:31.084" v="17521" actId="20577"/>
          <ac:spMkLst>
            <pc:docMk/>
            <pc:sldMk cId="172510634" sldId="274"/>
            <ac:spMk id="29" creationId="{551E839F-1629-15A6-9C2C-CC27C2FFFDDD}"/>
          </ac:spMkLst>
        </pc:spChg>
        <pc:spChg chg="add mod">
          <ac:chgData name="Jamie L Bond" userId="a6e30f513dae4b66" providerId="LiveId" clId="{6B5C1BBD-CC0A-42E9-937B-579FB10C9F13}" dt="2024-05-16T08:03:43.916" v="17524" actId="20577"/>
          <ac:spMkLst>
            <pc:docMk/>
            <pc:sldMk cId="172510634" sldId="274"/>
            <ac:spMk id="30" creationId="{1B997787-CB83-C4C9-8887-A7F53F33A158}"/>
          </ac:spMkLst>
        </pc:spChg>
        <pc:grpChg chg="add mod">
          <ac:chgData name="Jamie L Bond" userId="a6e30f513dae4b66" providerId="LiveId" clId="{6B5C1BBD-CC0A-42E9-937B-579FB10C9F13}" dt="2024-05-16T07:04:08.334" v="16060" actId="1076"/>
          <ac:grpSpMkLst>
            <pc:docMk/>
            <pc:sldMk cId="172510634" sldId="274"/>
            <ac:grpSpMk id="21" creationId="{8834C1A2-AE27-F5DF-6363-AA9A9C915CAC}"/>
          </ac:grpSpMkLst>
        </pc:grpChg>
        <pc:grpChg chg="add mod">
          <ac:chgData name="Jamie L Bond" userId="a6e30f513dae4b66" providerId="LiveId" clId="{6B5C1BBD-CC0A-42E9-937B-579FB10C9F13}" dt="2024-05-16T07:16:05.076" v="16438" actId="1035"/>
          <ac:grpSpMkLst>
            <pc:docMk/>
            <pc:sldMk cId="172510634" sldId="274"/>
            <ac:grpSpMk id="22" creationId="{0FE8BFED-7223-B9E6-C42C-8FD85B84DED5}"/>
          </ac:grpSpMkLst>
        </pc:grpChg>
        <pc:graphicFrameChg chg="add mod modGraphic">
          <ac:chgData name="Jamie L Bond" userId="a6e30f513dae4b66" providerId="LiveId" clId="{6B5C1BBD-CC0A-42E9-937B-579FB10C9F13}" dt="2024-05-16T07:12:24.147" v="16341" actId="2161"/>
          <ac:graphicFrameMkLst>
            <pc:docMk/>
            <pc:sldMk cId="172510634" sldId="274"/>
            <ac:graphicFrameMk id="23" creationId="{E1849119-45CF-BCA2-45A0-DC5A5A22B35F}"/>
          </ac:graphicFrameMkLst>
        </pc:graphicFrameChg>
        <pc:picChg chg="add del mod">
          <ac:chgData name="Jamie L Bond" userId="a6e30f513dae4b66" providerId="LiveId" clId="{6B5C1BBD-CC0A-42E9-937B-579FB10C9F13}" dt="2024-05-15T21:16:34.435" v="8237" actId="21"/>
          <ac:picMkLst>
            <pc:docMk/>
            <pc:sldMk cId="172510634" sldId="274"/>
            <ac:picMk id="4" creationId="{3B9C9323-A100-DECE-BF5F-FBA584381B5C}"/>
          </ac:picMkLst>
        </pc:picChg>
        <pc:picChg chg="add del mod">
          <ac:chgData name="Jamie L Bond" userId="a6e30f513dae4b66" providerId="LiveId" clId="{6B5C1BBD-CC0A-42E9-937B-579FB10C9F13}" dt="2024-05-15T21:30:01.109" v="8301" actId="478"/>
          <ac:picMkLst>
            <pc:docMk/>
            <pc:sldMk cId="172510634" sldId="274"/>
            <ac:picMk id="5" creationId="{571A8BB8-1931-FFF8-9743-8241447EFAB7}"/>
          </ac:picMkLst>
        </pc:picChg>
        <pc:picChg chg="add del mod">
          <ac:chgData name="Jamie L Bond" userId="a6e30f513dae4b66" providerId="LiveId" clId="{6B5C1BBD-CC0A-42E9-937B-579FB10C9F13}" dt="2024-05-16T06:36:05.140" v="15464" actId="478"/>
          <ac:picMkLst>
            <pc:docMk/>
            <pc:sldMk cId="172510634" sldId="274"/>
            <ac:picMk id="6" creationId="{3E2D1C03-1634-DB45-B2B7-8B2325C10B81}"/>
          </ac:picMkLst>
        </pc:picChg>
        <pc:picChg chg="add mod ord">
          <ac:chgData name="Jamie L Bond" userId="a6e30f513dae4b66" providerId="LiveId" clId="{6B5C1BBD-CC0A-42E9-937B-579FB10C9F13}" dt="2024-05-16T06:22:38.717" v="15187" actId="164"/>
          <ac:picMkLst>
            <pc:docMk/>
            <pc:sldMk cId="172510634" sldId="274"/>
            <ac:picMk id="7" creationId="{F175435E-F36E-6EDD-4B27-6A4FC3CD0921}"/>
          </ac:picMkLst>
        </pc:picChg>
        <pc:picChg chg="add mod modCrop">
          <ac:chgData name="Jamie L Bond" userId="a6e30f513dae4b66" providerId="LiveId" clId="{6B5C1BBD-CC0A-42E9-937B-579FB10C9F13}" dt="2024-05-16T06:21:04.165" v="15177" actId="732"/>
          <ac:picMkLst>
            <pc:docMk/>
            <pc:sldMk cId="172510634" sldId="274"/>
            <ac:picMk id="11" creationId="{EAE6D5B2-0EA3-AC0A-5BED-7BB2E8E6A37D}"/>
          </ac:picMkLst>
        </pc:picChg>
        <pc:picChg chg="del">
          <ac:chgData name="Jamie L Bond" userId="a6e30f513dae4b66" providerId="LiveId" clId="{6B5C1BBD-CC0A-42E9-937B-579FB10C9F13}" dt="2024-05-15T20:42:06.563" v="7238" actId="478"/>
          <ac:picMkLst>
            <pc:docMk/>
            <pc:sldMk cId="172510634" sldId="274"/>
            <ac:picMk id="15" creationId="{BCE11AD7-3B4D-D992-43EF-5C8CEBBE978E}"/>
          </ac:picMkLst>
        </pc:picChg>
        <pc:picChg chg="add del mod">
          <ac:chgData name="Jamie L Bond" userId="a6e30f513dae4b66" providerId="LiveId" clId="{6B5C1BBD-CC0A-42E9-937B-579FB10C9F13}" dt="2024-05-16T07:02:21.928" v="16050" actId="478"/>
          <ac:picMkLst>
            <pc:docMk/>
            <pc:sldMk cId="172510634" sldId="274"/>
            <ac:picMk id="25" creationId="{C735A58F-F0D3-9A52-F679-D230E088EF27}"/>
          </ac:picMkLst>
        </pc:picChg>
      </pc:sldChg>
      <pc:sldChg chg="addSp delSp modSp add del mod">
        <pc:chgData name="Jamie L Bond" userId="a6e30f513dae4b66" providerId="LiveId" clId="{6B5C1BBD-CC0A-42E9-937B-579FB10C9F13}" dt="2024-05-15T21:42:13.867" v="8803" actId="47"/>
        <pc:sldMkLst>
          <pc:docMk/>
          <pc:sldMk cId="482081643" sldId="275"/>
        </pc:sldMkLst>
        <pc:spChg chg="mod">
          <ac:chgData name="Jamie L Bond" userId="a6e30f513dae4b66" providerId="LiveId" clId="{6B5C1BBD-CC0A-42E9-937B-579FB10C9F13}" dt="2024-05-15T21:10:25.114" v="8215" actId="20577"/>
          <ac:spMkLst>
            <pc:docMk/>
            <pc:sldMk cId="482081643" sldId="275"/>
            <ac:spMk id="2" creationId="{9CF45F38-56FF-4196-9F6A-6FE664EE1EFD}"/>
          </ac:spMkLst>
        </pc:spChg>
        <pc:spChg chg="add mod">
          <ac:chgData name="Jamie L Bond" userId="a6e30f513dae4b66" providerId="LiveId" clId="{6B5C1BBD-CC0A-42E9-937B-579FB10C9F13}" dt="2024-05-15T21:41:57.571" v="8802" actId="207"/>
          <ac:spMkLst>
            <pc:docMk/>
            <pc:sldMk cId="482081643" sldId="275"/>
            <ac:spMk id="5" creationId="{15BD88D0-E3D5-97A4-99CA-86A03DF64B5F}"/>
          </ac:spMkLst>
        </pc:spChg>
        <pc:spChg chg="mod">
          <ac:chgData name="Jamie L Bond" userId="a6e30f513dae4b66" providerId="LiveId" clId="{6B5C1BBD-CC0A-42E9-937B-579FB10C9F13}" dt="2024-05-15T21:39:31.491" v="8778" actId="6549"/>
          <ac:spMkLst>
            <pc:docMk/>
            <pc:sldMk cId="482081643" sldId="275"/>
            <ac:spMk id="12" creationId="{674977E1-EA58-FEC9-E88D-981FA4BAB874}"/>
          </ac:spMkLst>
        </pc:spChg>
        <pc:spChg chg="mod">
          <ac:chgData name="Jamie L Bond" userId="a6e30f513dae4b66" providerId="LiveId" clId="{6B5C1BBD-CC0A-42E9-937B-579FB10C9F13}" dt="2024-05-15T21:10:37.764" v="8218" actId="207"/>
          <ac:spMkLst>
            <pc:docMk/>
            <pc:sldMk cId="482081643" sldId="275"/>
            <ac:spMk id="17" creationId="{64291886-2509-F9BC-E232-ED817ED892B8}"/>
          </ac:spMkLst>
        </pc:spChg>
        <pc:picChg chg="add del mod">
          <ac:chgData name="Jamie L Bond" userId="a6e30f513dae4b66" providerId="LiveId" clId="{6B5C1BBD-CC0A-42E9-937B-579FB10C9F13}" dt="2024-05-15T21:25:39.272" v="8297" actId="21"/>
          <ac:picMkLst>
            <pc:docMk/>
            <pc:sldMk cId="482081643" sldId="275"/>
            <ac:picMk id="4" creationId="{571A8BB8-1931-FFF8-9743-8241447EFAB7}"/>
          </ac:picMkLst>
        </pc:picChg>
      </pc:sldChg>
      <pc:sldChg chg="addSp delSp modSp add mod modNotesTx">
        <pc:chgData name="Jamie L Bond" userId="a6e30f513dae4b66" providerId="LiveId" clId="{6B5C1BBD-CC0A-42E9-937B-579FB10C9F13}" dt="2024-05-16T08:27:54.907" v="18842" actId="14100"/>
        <pc:sldMkLst>
          <pc:docMk/>
          <pc:sldMk cId="1326519198" sldId="276"/>
        </pc:sldMkLst>
        <pc:spChg chg="mod">
          <ac:chgData name="Jamie L Bond" userId="a6e30f513dae4b66" providerId="LiveId" clId="{6B5C1BBD-CC0A-42E9-937B-579FB10C9F13}" dt="2024-05-15T21:50:35.756" v="9054" actId="20577"/>
          <ac:spMkLst>
            <pc:docMk/>
            <pc:sldMk cId="1326519198" sldId="276"/>
            <ac:spMk id="2" creationId="{9CF45F38-56FF-4196-9F6A-6FE664EE1EFD}"/>
          </ac:spMkLst>
        </pc:spChg>
        <pc:spChg chg="add del mod ord">
          <ac:chgData name="Jamie L Bond" userId="a6e30f513dae4b66" providerId="LiveId" clId="{6B5C1BBD-CC0A-42E9-937B-579FB10C9F13}" dt="2024-05-16T03:21:43.649" v="13433" actId="478"/>
          <ac:spMkLst>
            <pc:docMk/>
            <pc:sldMk cId="1326519198" sldId="276"/>
            <ac:spMk id="3" creationId="{4EFD2EB7-115C-C11A-B3D2-632B71C7FBA9}"/>
          </ac:spMkLst>
        </pc:spChg>
        <pc:spChg chg="add del mod">
          <ac:chgData name="Jamie L Bond" userId="a6e30f513dae4b66" providerId="LiveId" clId="{6B5C1BBD-CC0A-42E9-937B-579FB10C9F13}" dt="2024-05-15T21:45:56.659" v="8901" actId="478"/>
          <ac:spMkLst>
            <pc:docMk/>
            <pc:sldMk cId="1326519198" sldId="276"/>
            <ac:spMk id="3" creationId="{F1C09B13-F5F5-F064-D0F4-62EC16E0E416}"/>
          </ac:spMkLst>
        </pc:spChg>
        <pc:spChg chg="add del mod">
          <ac:chgData name="Jamie L Bond" userId="a6e30f513dae4b66" providerId="LiveId" clId="{6B5C1BBD-CC0A-42E9-937B-579FB10C9F13}" dt="2024-05-16T06:08:57.650" v="14951" actId="478"/>
          <ac:spMkLst>
            <pc:docMk/>
            <pc:sldMk cId="1326519198" sldId="276"/>
            <ac:spMk id="4" creationId="{4915FAFE-3112-B5C6-1C57-0996BE20052F}"/>
          </ac:spMkLst>
        </pc:spChg>
        <pc:spChg chg="add mod ord">
          <ac:chgData name="Jamie L Bond" userId="a6e30f513dae4b66" providerId="LiveId" clId="{6B5C1BBD-CC0A-42E9-937B-579FB10C9F13}" dt="2024-05-16T03:21:56.628" v="13455" actId="1035"/>
          <ac:spMkLst>
            <pc:docMk/>
            <pc:sldMk cId="1326519198" sldId="276"/>
            <ac:spMk id="5" creationId="{FB99F6A6-954D-17DD-AA51-3060AC1A1EEA}"/>
          </ac:spMkLst>
        </pc:spChg>
        <pc:spChg chg="add mod">
          <ac:chgData name="Jamie L Bond" userId="a6e30f513dae4b66" providerId="LiveId" clId="{6B5C1BBD-CC0A-42E9-937B-579FB10C9F13}" dt="2024-05-16T08:27:54.907" v="18842" actId="14100"/>
          <ac:spMkLst>
            <pc:docMk/>
            <pc:sldMk cId="1326519198" sldId="276"/>
            <ac:spMk id="8" creationId="{6B40356D-C65A-69C7-A9C8-CE3EA4F99473}"/>
          </ac:spMkLst>
        </pc:spChg>
        <pc:spChg chg="add mod">
          <ac:chgData name="Jamie L Bond" userId="a6e30f513dae4b66" providerId="LiveId" clId="{6B5C1BBD-CC0A-42E9-937B-579FB10C9F13}" dt="2024-05-16T08:08:49.784" v="17712" actId="20577"/>
          <ac:spMkLst>
            <pc:docMk/>
            <pc:sldMk cId="1326519198" sldId="276"/>
            <ac:spMk id="9" creationId="{62D76E42-840D-CC73-FDBD-FC1E32A77617}"/>
          </ac:spMkLst>
        </pc:spChg>
        <pc:spChg chg="mod">
          <ac:chgData name="Jamie L Bond" userId="a6e30f513dae4b66" providerId="LiveId" clId="{6B5C1BBD-CC0A-42E9-937B-579FB10C9F13}" dt="2024-05-16T08:27:41.927" v="18830" actId="20577"/>
          <ac:spMkLst>
            <pc:docMk/>
            <pc:sldMk cId="1326519198" sldId="276"/>
            <ac:spMk id="12" creationId="{674977E1-EA58-FEC9-E88D-981FA4BAB874}"/>
          </ac:spMkLst>
        </pc:spChg>
        <pc:spChg chg="mod">
          <ac:chgData name="Jamie L Bond" userId="a6e30f513dae4b66" providerId="LiveId" clId="{6B5C1BBD-CC0A-42E9-937B-579FB10C9F13}" dt="2024-05-16T07:48:35.462" v="16761" actId="20577"/>
          <ac:spMkLst>
            <pc:docMk/>
            <pc:sldMk cId="1326519198" sldId="276"/>
            <ac:spMk id="17" creationId="{64291886-2509-F9BC-E232-ED817ED892B8}"/>
          </ac:spMkLst>
        </pc:spChg>
        <pc:grpChg chg="add mod">
          <ac:chgData name="Jamie L Bond" userId="a6e30f513dae4b66" providerId="LiveId" clId="{6B5C1BBD-CC0A-42E9-937B-579FB10C9F13}" dt="2024-05-16T08:05:02.484" v="17560" actId="164"/>
          <ac:grpSpMkLst>
            <pc:docMk/>
            <pc:sldMk cId="1326519198" sldId="276"/>
            <ac:grpSpMk id="10" creationId="{C5825055-66F3-69DF-FA10-95BD51A82053}"/>
          </ac:grpSpMkLst>
        </pc:grpChg>
        <pc:picChg chg="add mod">
          <ac:chgData name="Jamie L Bond" userId="a6e30f513dae4b66" providerId="LiveId" clId="{6B5C1BBD-CC0A-42E9-937B-579FB10C9F13}" dt="2024-05-16T08:05:02.484" v="17560" actId="164"/>
          <ac:picMkLst>
            <pc:docMk/>
            <pc:sldMk cId="1326519198" sldId="276"/>
            <ac:picMk id="7" creationId="{4DAA4BF8-54BA-3257-7D5C-8EF98212619B}"/>
          </ac:picMkLst>
        </pc:picChg>
      </pc:sldChg>
      <pc:sldChg chg="addSp delSp modSp add mod ord">
        <pc:chgData name="Jamie L Bond" userId="a6e30f513dae4b66" providerId="LiveId" clId="{6B5C1BBD-CC0A-42E9-937B-579FB10C9F13}" dt="2024-05-16T08:04:48.962" v="17557" actId="167"/>
        <pc:sldMkLst>
          <pc:docMk/>
          <pc:sldMk cId="1946188867" sldId="277"/>
        </pc:sldMkLst>
        <pc:spChg chg="mod">
          <ac:chgData name="Jamie L Bond" userId="a6e30f513dae4b66" providerId="LiveId" clId="{6B5C1BBD-CC0A-42E9-937B-579FB10C9F13}" dt="2024-05-15T21:16:47.789" v="8243" actId="20577"/>
          <ac:spMkLst>
            <pc:docMk/>
            <pc:sldMk cId="1946188867" sldId="277"/>
            <ac:spMk id="2" creationId="{9CF45F38-56FF-4196-9F6A-6FE664EE1EFD}"/>
          </ac:spMkLst>
        </pc:spChg>
        <pc:spChg chg="add del mod">
          <ac:chgData name="Jamie L Bond" userId="a6e30f513dae4b66" providerId="LiveId" clId="{6B5C1BBD-CC0A-42E9-937B-579FB10C9F13}" dt="2024-05-16T06:23:17.629" v="15191" actId="478"/>
          <ac:spMkLst>
            <pc:docMk/>
            <pc:sldMk cId="1946188867" sldId="277"/>
            <ac:spMk id="3" creationId="{DE87235E-F5D8-CD57-28C2-E3DBA78FC548}"/>
          </ac:spMkLst>
        </pc:spChg>
        <pc:spChg chg="add mod">
          <ac:chgData name="Jamie L Bond" userId="a6e30f513dae4b66" providerId="LiveId" clId="{6B5C1BBD-CC0A-42E9-937B-579FB10C9F13}" dt="2024-05-16T08:04:44.307" v="17556" actId="164"/>
          <ac:spMkLst>
            <pc:docMk/>
            <pc:sldMk cId="1946188867" sldId="277"/>
            <ac:spMk id="4" creationId="{0DAD5570-EA4A-9A05-8859-7897CC883354}"/>
          </ac:spMkLst>
        </pc:spChg>
        <pc:spChg chg="add mod">
          <ac:chgData name="Jamie L Bond" userId="a6e30f513dae4b66" providerId="LiveId" clId="{6B5C1BBD-CC0A-42E9-937B-579FB10C9F13}" dt="2024-05-16T06:25:07.173" v="15327" actId="20577"/>
          <ac:spMkLst>
            <pc:docMk/>
            <pc:sldMk cId="1946188867" sldId="277"/>
            <ac:spMk id="10" creationId="{BEADC2F9-B293-FD7B-0714-14074741BB43}"/>
          </ac:spMkLst>
        </pc:spChg>
        <pc:spChg chg="add mod">
          <ac:chgData name="Jamie L Bond" userId="a6e30f513dae4b66" providerId="LiveId" clId="{6B5C1BBD-CC0A-42E9-937B-579FB10C9F13}" dt="2024-05-16T03:16:45.886" v="13328" actId="14100"/>
          <ac:spMkLst>
            <pc:docMk/>
            <pc:sldMk cId="1946188867" sldId="277"/>
            <ac:spMk id="12" creationId="{50A3464A-30C4-DA68-46E1-751026487D8E}"/>
          </ac:spMkLst>
        </pc:spChg>
        <pc:spChg chg="add mod">
          <ac:chgData name="Jamie L Bond" userId="a6e30f513dae4b66" providerId="LiveId" clId="{6B5C1BBD-CC0A-42E9-937B-579FB10C9F13}" dt="2024-05-16T02:52:53.359" v="12821" actId="20577"/>
          <ac:spMkLst>
            <pc:docMk/>
            <pc:sldMk cId="1946188867" sldId="277"/>
            <ac:spMk id="13" creationId="{0662CF35-5EA0-5FB3-E0C5-628A80BB96C2}"/>
          </ac:spMkLst>
        </pc:spChg>
        <pc:spChg chg="add del mod">
          <ac:chgData name="Jamie L Bond" userId="a6e30f513dae4b66" providerId="LiveId" clId="{6B5C1BBD-CC0A-42E9-937B-579FB10C9F13}" dt="2024-05-15T21:45:57.219" v="8903" actId="478"/>
          <ac:spMkLst>
            <pc:docMk/>
            <pc:sldMk cId="1946188867" sldId="277"/>
            <ac:spMk id="14" creationId="{2D3C47BB-1F11-1A4C-8519-5A6909FC27E6}"/>
          </ac:spMkLst>
        </pc:spChg>
        <pc:spChg chg="add mod">
          <ac:chgData name="Jamie L Bond" userId="a6e30f513dae4b66" providerId="LiveId" clId="{6B5C1BBD-CC0A-42E9-937B-579FB10C9F13}" dt="2024-05-15T21:45:56.845" v="8902" actId="20577"/>
          <ac:spMkLst>
            <pc:docMk/>
            <pc:sldMk cId="1946188867" sldId="277"/>
            <ac:spMk id="15" creationId="{B20ABE37-A7B0-AB6C-14B7-D2F8A3E87997}"/>
          </ac:spMkLst>
        </pc:spChg>
        <pc:spChg chg="del">
          <ac:chgData name="Jamie L Bond" userId="a6e30f513dae4b66" providerId="LiveId" clId="{6B5C1BBD-CC0A-42E9-937B-579FB10C9F13}" dt="2024-05-15T21:16:38.020" v="8238" actId="478"/>
          <ac:spMkLst>
            <pc:docMk/>
            <pc:sldMk cId="1946188867" sldId="277"/>
            <ac:spMk id="25" creationId="{2F1DCE73-C88B-3406-86AB-739A6B764B23}"/>
          </ac:spMkLst>
        </pc:spChg>
        <pc:spChg chg="del">
          <ac:chgData name="Jamie L Bond" userId="a6e30f513dae4b66" providerId="LiveId" clId="{6B5C1BBD-CC0A-42E9-937B-579FB10C9F13}" dt="2024-05-15T21:16:38.020" v="8238" actId="478"/>
          <ac:spMkLst>
            <pc:docMk/>
            <pc:sldMk cId="1946188867" sldId="277"/>
            <ac:spMk id="26" creationId="{E4C3A8C4-5159-6281-50A8-18F683EF9A8F}"/>
          </ac:spMkLst>
        </pc:spChg>
        <pc:spChg chg="del">
          <ac:chgData name="Jamie L Bond" userId="a6e30f513dae4b66" providerId="LiveId" clId="{6B5C1BBD-CC0A-42E9-937B-579FB10C9F13}" dt="2024-05-15T21:16:38.020" v="8238" actId="478"/>
          <ac:spMkLst>
            <pc:docMk/>
            <pc:sldMk cId="1946188867" sldId="277"/>
            <ac:spMk id="27" creationId="{1A54E825-285D-519B-AC8E-5F03C7A0A354}"/>
          </ac:spMkLst>
        </pc:spChg>
        <pc:grpChg chg="add mod ord">
          <ac:chgData name="Jamie L Bond" userId="a6e30f513dae4b66" providerId="LiveId" clId="{6B5C1BBD-CC0A-42E9-937B-579FB10C9F13}" dt="2024-05-16T08:04:48.962" v="17557" actId="167"/>
          <ac:grpSpMkLst>
            <pc:docMk/>
            <pc:sldMk cId="1946188867" sldId="277"/>
            <ac:grpSpMk id="5" creationId="{3205CC85-689D-6697-686F-D1FD90FBF8EC}"/>
          </ac:grpSpMkLst>
        </pc:grpChg>
        <pc:grpChg chg="del">
          <ac:chgData name="Jamie L Bond" userId="a6e30f513dae4b66" providerId="LiveId" clId="{6B5C1BBD-CC0A-42E9-937B-579FB10C9F13}" dt="2024-05-15T21:16:38.020" v="8238" actId="478"/>
          <ac:grpSpMkLst>
            <pc:docMk/>
            <pc:sldMk cId="1946188867" sldId="277"/>
            <ac:grpSpMk id="30" creationId="{B27CEC84-A3D5-F208-E707-7D7AFF5F4DC4}"/>
          </ac:grpSpMkLst>
        </pc:grpChg>
        <pc:picChg chg="add del mod">
          <ac:chgData name="Jamie L Bond" userId="a6e30f513dae4b66" providerId="LiveId" clId="{6B5C1BBD-CC0A-42E9-937B-579FB10C9F13}" dt="2024-05-15T21:21:11.829" v="8244" actId="478"/>
          <ac:picMkLst>
            <pc:docMk/>
            <pc:sldMk cId="1946188867" sldId="277"/>
            <ac:picMk id="4" creationId="{3B9C9323-A100-DECE-BF5F-FBA584381B5C}"/>
          </ac:picMkLst>
        </pc:picChg>
        <pc:picChg chg="add del mod">
          <ac:chgData name="Jamie L Bond" userId="a6e30f513dae4b66" providerId="LiveId" clId="{6B5C1BBD-CC0A-42E9-937B-579FB10C9F13}" dt="2024-05-15T21:23:05.876" v="8250" actId="478"/>
          <ac:picMkLst>
            <pc:docMk/>
            <pc:sldMk cId="1946188867" sldId="277"/>
            <ac:picMk id="5" creationId="{FA467423-DE1E-4CCE-A97F-5D4312CCDEFE}"/>
          </ac:picMkLst>
        </pc:picChg>
        <pc:picChg chg="del">
          <ac:chgData name="Jamie L Bond" userId="a6e30f513dae4b66" providerId="LiveId" clId="{6B5C1BBD-CC0A-42E9-937B-579FB10C9F13}" dt="2024-05-15T21:16:38.020" v="8238" actId="478"/>
          <ac:picMkLst>
            <pc:docMk/>
            <pc:sldMk cId="1946188867" sldId="277"/>
            <ac:picMk id="6" creationId="{442E0336-C62C-9451-DB83-07B51ECF525A}"/>
          </ac:picMkLst>
        </pc:picChg>
        <pc:picChg chg="add mod">
          <ac:chgData name="Jamie L Bond" userId="a6e30f513dae4b66" providerId="LiveId" clId="{6B5C1BBD-CC0A-42E9-937B-579FB10C9F13}" dt="2024-05-16T08:04:44.307" v="17556" actId="164"/>
          <ac:picMkLst>
            <pc:docMk/>
            <pc:sldMk cId="1946188867" sldId="277"/>
            <ac:picMk id="9" creationId="{794242C2-E7C4-C2E9-FE33-D05857B27AE2}"/>
          </ac:picMkLst>
        </pc:picChg>
      </pc:sldChg>
      <pc:sldChg chg="addSp delSp modSp add mod modNotesTx">
        <pc:chgData name="Jamie L Bond" userId="a6e30f513dae4b66" providerId="LiveId" clId="{6B5C1BBD-CC0A-42E9-937B-579FB10C9F13}" dt="2024-05-16T08:09:01.732" v="17714" actId="6549"/>
        <pc:sldMkLst>
          <pc:docMk/>
          <pc:sldMk cId="3348564963" sldId="278"/>
        </pc:sldMkLst>
        <pc:spChg chg="mod">
          <ac:chgData name="Jamie L Bond" userId="a6e30f513dae4b66" providerId="LiveId" clId="{6B5C1BBD-CC0A-42E9-937B-579FB10C9F13}" dt="2024-05-15T21:49:44.536" v="9032" actId="20577"/>
          <ac:spMkLst>
            <pc:docMk/>
            <pc:sldMk cId="3348564963" sldId="278"/>
            <ac:spMk id="2" creationId="{9CF45F38-56FF-4196-9F6A-6FE664EE1EFD}"/>
          </ac:spMkLst>
        </pc:spChg>
        <pc:spChg chg="del mod">
          <ac:chgData name="Jamie L Bond" userId="a6e30f513dae4b66" providerId="LiveId" clId="{6B5C1BBD-CC0A-42E9-937B-579FB10C9F13}" dt="2024-05-16T01:51:54.381" v="10454" actId="478"/>
          <ac:spMkLst>
            <pc:docMk/>
            <pc:sldMk cId="3348564963" sldId="278"/>
            <ac:spMk id="4" creationId="{4915FAFE-3112-B5C6-1C57-0996BE20052F}"/>
          </ac:spMkLst>
        </pc:spChg>
        <pc:spChg chg="add mod ord">
          <ac:chgData name="Jamie L Bond" userId="a6e30f513dae4b66" providerId="LiveId" clId="{6B5C1BBD-CC0A-42E9-937B-579FB10C9F13}" dt="2024-05-16T08:05:28.636" v="17568" actId="166"/>
          <ac:spMkLst>
            <pc:docMk/>
            <pc:sldMk cId="3348564963" sldId="278"/>
            <ac:spMk id="10" creationId="{906F475B-8E51-2180-1108-3F18C8A52CEC}"/>
          </ac:spMkLst>
        </pc:spChg>
        <pc:spChg chg="add mod">
          <ac:chgData name="Jamie L Bond" userId="a6e30f513dae4b66" providerId="LiveId" clId="{6B5C1BBD-CC0A-42E9-937B-579FB10C9F13}" dt="2024-05-16T02:37:37.269" v="11702" actId="14100"/>
          <ac:spMkLst>
            <pc:docMk/>
            <pc:sldMk cId="3348564963" sldId="278"/>
            <ac:spMk id="11" creationId="{8F9FEC47-149C-9545-30FF-1FE23527959B}"/>
          </ac:spMkLst>
        </pc:spChg>
        <pc:spChg chg="mod">
          <ac:chgData name="Jamie L Bond" userId="a6e30f513dae4b66" providerId="LiveId" clId="{6B5C1BBD-CC0A-42E9-937B-579FB10C9F13}" dt="2024-05-16T02:24:49.978" v="11150" actId="20577"/>
          <ac:spMkLst>
            <pc:docMk/>
            <pc:sldMk cId="3348564963" sldId="278"/>
            <ac:spMk id="12" creationId="{674977E1-EA58-FEC9-E88D-981FA4BAB874}"/>
          </ac:spMkLst>
        </pc:spChg>
        <pc:spChg chg="add del mod">
          <ac:chgData name="Jamie L Bond" userId="a6e30f513dae4b66" providerId="LiveId" clId="{6B5C1BBD-CC0A-42E9-937B-579FB10C9F13}" dt="2024-05-16T02:37:54.895" v="11706" actId="478"/>
          <ac:spMkLst>
            <pc:docMk/>
            <pc:sldMk cId="3348564963" sldId="278"/>
            <ac:spMk id="13" creationId="{BE3FCB4C-5DF3-3F19-C48F-5096C6FDAA44}"/>
          </ac:spMkLst>
        </pc:spChg>
        <pc:spChg chg="add mod">
          <ac:chgData name="Jamie L Bond" userId="a6e30f513dae4b66" providerId="LiveId" clId="{6B5C1BBD-CC0A-42E9-937B-579FB10C9F13}" dt="2024-05-16T02:39:56.230" v="11893" actId="113"/>
          <ac:spMkLst>
            <pc:docMk/>
            <pc:sldMk cId="3348564963" sldId="278"/>
            <ac:spMk id="14" creationId="{B9DA8E3F-09C4-1771-643D-8735E7D35F68}"/>
          </ac:spMkLst>
        </pc:spChg>
        <pc:spChg chg="add del mod">
          <ac:chgData name="Jamie L Bond" userId="a6e30f513dae4b66" providerId="LiveId" clId="{6B5C1BBD-CC0A-42E9-937B-579FB10C9F13}" dt="2024-05-16T03:22:05.580" v="13456" actId="478"/>
          <ac:spMkLst>
            <pc:docMk/>
            <pc:sldMk cId="3348564963" sldId="278"/>
            <ac:spMk id="15" creationId="{193FAB6A-3474-0F33-4EB0-8451AA8B60F1}"/>
          </ac:spMkLst>
        </pc:spChg>
        <pc:spChg chg="add mod ord">
          <ac:chgData name="Jamie L Bond" userId="a6e30f513dae4b66" providerId="LiveId" clId="{6B5C1BBD-CC0A-42E9-937B-579FB10C9F13}" dt="2024-05-16T03:22:19.231" v="13473" actId="167"/>
          <ac:spMkLst>
            <pc:docMk/>
            <pc:sldMk cId="3348564963" sldId="278"/>
            <ac:spMk id="16" creationId="{D3445B88-3963-E779-A98D-71FB9825934C}"/>
          </ac:spMkLst>
        </pc:spChg>
        <pc:spChg chg="mod">
          <ac:chgData name="Jamie L Bond" userId="a6e30f513dae4b66" providerId="LiveId" clId="{6B5C1BBD-CC0A-42E9-937B-579FB10C9F13}" dt="2024-05-16T02:24:34.432" v="11140" actId="313"/>
          <ac:spMkLst>
            <pc:docMk/>
            <pc:sldMk cId="3348564963" sldId="278"/>
            <ac:spMk id="17" creationId="{64291886-2509-F9BC-E232-ED817ED892B8}"/>
          </ac:spMkLst>
        </pc:spChg>
        <pc:spChg chg="add mod">
          <ac:chgData name="Jamie L Bond" userId="a6e30f513dae4b66" providerId="LiveId" clId="{6B5C1BBD-CC0A-42E9-937B-579FB10C9F13}" dt="2024-05-16T08:09:01.732" v="17714" actId="6549"/>
          <ac:spMkLst>
            <pc:docMk/>
            <pc:sldMk cId="3348564963" sldId="278"/>
            <ac:spMk id="18" creationId="{7186C5C0-2791-5230-139F-99F3A027C1E4}"/>
          </ac:spMkLst>
        </pc:spChg>
        <pc:grpChg chg="add mod">
          <ac:chgData name="Jamie L Bond" userId="a6e30f513dae4b66" providerId="LiveId" clId="{6B5C1BBD-CC0A-42E9-937B-579FB10C9F13}" dt="2024-05-16T08:05:22.642" v="17567" actId="164"/>
          <ac:grpSpMkLst>
            <pc:docMk/>
            <pc:sldMk cId="3348564963" sldId="278"/>
            <ac:grpSpMk id="19" creationId="{0109C8A6-819C-229C-D713-2125DFBEE399}"/>
          </ac:grpSpMkLst>
        </pc:grpChg>
        <pc:picChg chg="add mod">
          <ac:chgData name="Jamie L Bond" userId="a6e30f513dae4b66" providerId="LiveId" clId="{6B5C1BBD-CC0A-42E9-937B-579FB10C9F13}" dt="2024-05-16T08:05:22.642" v="17567" actId="164"/>
          <ac:picMkLst>
            <pc:docMk/>
            <pc:sldMk cId="3348564963" sldId="278"/>
            <ac:picMk id="5" creationId="{517F8299-192E-2C31-1407-91AE015E5839}"/>
          </ac:picMkLst>
        </pc:picChg>
        <pc:picChg chg="add del mod">
          <ac:chgData name="Jamie L Bond" userId="a6e30f513dae4b66" providerId="LiveId" clId="{6B5C1BBD-CC0A-42E9-937B-579FB10C9F13}" dt="2024-05-16T02:29:15.990" v="11318" actId="478"/>
          <ac:picMkLst>
            <pc:docMk/>
            <pc:sldMk cId="3348564963" sldId="278"/>
            <ac:picMk id="7" creationId="{CC6F0572-97CB-5C53-A174-B4867E42EF9E}"/>
          </ac:picMkLst>
        </pc:picChg>
        <pc:picChg chg="add del mod">
          <ac:chgData name="Jamie L Bond" userId="a6e30f513dae4b66" providerId="LiveId" clId="{6B5C1BBD-CC0A-42E9-937B-579FB10C9F13}" dt="2024-05-16T02:37:44.467" v="11703" actId="478"/>
          <ac:picMkLst>
            <pc:docMk/>
            <pc:sldMk cId="3348564963" sldId="278"/>
            <ac:picMk id="9" creationId="{925AC4BF-6DD9-9A52-F4F2-5A4D859367E8}"/>
          </ac:picMkLst>
        </pc:picChg>
      </pc:sldChg>
      <pc:sldChg chg="addSp delSp modSp add mod">
        <pc:chgData name="Jamie L Bond" userId="a6e30f513dae4b66" providerId="LiveId" clId="{6B5C1BBD-CC0A-42E9-937B-579FB10C9F13}" dt="2024-05-16T08:08:44.795" v="17711" actId="1076"/>
        <pc:sldMkLst>
          <pc:docMk/>
          <pc:sldMk cId="4121277387" sldId="279"/>
        </pc:sldMkLst>
        <pc:spChg chg="add mod">
          <ac:chgData name="Jamie L Bond" userId="a6e30f513dae4b66" providerId="LiveId" clId="{6B5C1BBD-CC0A-42E9-937B-579FB10C9F13}" dt="2024-05-16T08:08:30.511" v="17709" actId="14100"/>
          <ac:spMkLst>
            <pc:docMk/>
            <pc:sldMk cId="4121277387" sldId="279"/>
            <ac:spMk id="3" creationId="{FB247EA9-C50C-3835-9551-ADC6A83BB37D}"/>
          </ac:spMkLst>
        </pc:spChg>
        <pc:spChg chg="add mod">
          <ac:chgData name="Jamie L Bond" userId="a6e30f513dae4b66" providerId="LiveId" clId="{6B5C1BBD-CC0A-42E9-937B-579FB10C9F13}" dt="2024-05-16T08:08:44.795" v="17711" actId="1076"/>
          <ac:spMkLst>
            <pc:docMk/>
            <pc:sldMk cId="4121277387" sldId="279"/>
            <ac:spMk id="6" creationId="{E73F6D06-C853-D023-E25D-1C77CA6D7653}"/>
          </ac:spMkLst>
        </pc:spChg>
        <pc:spChg chg="del">
          <ac:chgData name="Jamie L Bond" userId="a6e30f513dae4b66" providerId="LiveId" clId="{6B5C1BBD-CC0A-42E9-937B-579FB10C9F13}" dt="2024-05-16T08:07:55.938" v="17656" actId="478"/>
          <ac:spMkLst>
            <pc:docMk/>
            <pc:sldMk cId="4121277387" sldId="279"/>
            <ac:spMk id="10" creationId="{BEADC2F9-B293-FD7B-0714-14074741BB43}"/>
          </ac:spMkLst>
        </pc:spChg>
        <pc:spChg chg="del">
          <ac:chgData name="Jamie L Bond" userId="a6e30f513dae4b66" providerId="LiveId" clId="{6B5C1BBD-CC0A-42E9-937B-579FB10C9F13}" dt="2024-05-16T08:07:57.994" v="17657" actId="478"/>
          <ac:spMkLst>
            <pc:docMk/>
            <pc:sldMk cId="4121277387" sldId="279"/>
            <ac:spMk id="12" creationId="{50A3464A-30C4-DA68-46E1-751026487D8E}"/>
          </ac:spMkLst>
        </pc:spChg>
        <pc:spChg chg="del">
          <ac:chgData name="Jamie L Bond" userId="a6e30f513dae4b66" providerId="LiveId" clId="{6B5C1BBD-CC0A-42E9-937B-579FB10C9F13}" dt="2024-05-16T08:08:06.113" v="17658" actId="478"/>
          <ac:spMkLst>
            <pc:docMk/>
            <pc:sldMk cId="4121277387" sldId="279"/>
            <ac:spMk id="13" creationId="{0662CF35-5EA0-5FB3-E0C5-628A80BB96C2}"/>
          </ac:spMkLst>
        </pc:spChg>
        <pc:grpChg chg="del">
          <ac:chgData name="Jamie L Bond" userId="a6e30f513dae4b66" providerId="LiveId" clId="{6B5C1BBD-CC0A-42E9-937B-579FB10C9F13}" dt="2024-05-16T08:07:53.475" v="17655" actId="478"/>
          <ac:grpSpMkLst>
            <pc:docMk/>
            <pc:sldMk cId="4121277387" sldId="279"/>
            <ac:grpSpMk id="5" creationId="{3205CC85-689D-6697-686F-D1FD90FBF8EC}"/>
          </ac:grpSpMkLst>
        </pc:grpChg>
      </pc:sldChg>
    </pc:docChg>
  </pc:docChgLst>
</pc:chgInfo>
</file>

<file path=ppt/media/hdphoto1.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CEAFE5-08FA-4ABE-8C6F-6D75E7BAA93E}" type="datetimeFigureOut">
              <a:rPr lang="en-US" smtClean="0"/>
              <a:t>5/15/2024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5A2EBD-8C9B-4F19-ACF0-22102BE3597A}" type="slidenum">
              <a:rPr lang="en-US" smtClean="0"/>
              <a:t>‹#›</a:t>
            </a:fld>
            <a:endParaRPr lang="en-US"/>
          </a:p>
        </p:txBody>
      </p:sp>
    </p:spTree>
    <p:extLst>
      <p:ext uri="{BB962C8B-B14F-4D97-AF65-F5344CB8AC3E}">
        <p14:creationId xmlns:p14="http://schemas.microsoft.com/office/powerpoint/2010/main" val="4642443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8" Type="http://schemas.openxmlformats.org/officeDocument/2006/relationships/hyperlink" Target="https://data.cdc.gov/" TargetMode="External"/><Relationship Id="rId13" Type="http://schemas.openxmlformats.org/officeDocument/2006/relationships/hyperlink" Target="https://www.cdc.gov/nchs/nvss/mortality_public_use_data.htm" TargetMode="External"/><Relationship Id="rId3" Type="http://schemas.openxmlformats.org/officeDocument/2006/relationships/hyperlink" Target="https://www.fema.gov/data-visualization/disaster-declarations-states-and-counties" TargetMode="External"/><Relationship Id="rId7" Type="http://schemas.openxmlformats.org/officeDocument/2006/relationships/hyperlink" Target="https://www.ncdps.gov/emergency-management/past-disasters" TargetMode="External"/><Relationship Id="rId12" Type="http://schemas.openxmlformats.org/officeDocument/2006/relationships/hyperlink" Target="https://wwwn.cdc.gov/norsdashboard/" TargetMode="External"/><Relationship Id="rId2" Type="http://schemas.openxmlformats.org/officeDocument/2006/relationships/slide" Target="../slides/slide15.xml"/><Relationship Id="rId1" Type="http://schemas.openxmlformats.org/officeDocument/2006/relationships/notesMaster" Target="../notesMasters/notesMaster1.xml"/><Relationship Id="rId6" Type="http://schemas.openxmlformats.org/officeDocument/2006/relationships/hyperlink" Target="https://data.sba.gov/dataset/e243640a-ed1c-4941-850e-b2c6aa15cad3/resource/dfca7ddd%5B%E2%80%A6%5Da1-bb89-98fae0e6ff3a/download/sba_disaster_loan_data_fy22.xlsx" TargetMode="External"/><Relationship Id="rId11" Type="http://schemas.openxmlformats.org/officeDocument/2006/relationships/hyperlink" Target="https://www.ncei.noaa.gov/access/billions/events/US/1980-2024?disasters%5b%5d=all-disasters" TargetMode="External"/><Relationship Id="rId5" Type="http://schemas.openxmlformats.org/officeDocument/2006/relationships/hyperlink" Target="https://lending.sba.gov/search-disaster/" TargetMode="External"/><Relationship Id="rId10" Type="http://schemas.openxmlformats.org/officeDocument/2006/relationships/hyperlink" Target="https://www.fema.gov/openfema-data-page/public-assistance-funded-projects-details-v1" TargetMode="External"/><Relationship Id="rId4" Type="http://schemas.openxmlformats.org/officeDocument/2006/relationships/hyperlink" Target="https://www.fema.gov/about/openfema/api" TargetMode="External"/><Relationship Id="rId9" Type="http://schemas.openxmlformats.org/officeDocument/2006/relationships/hyperlink" Target="https://wonder.cdc.gov/nndss/nndss_weekly_tables_menu.asp"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br>
              <a:rPr lang="en-US" dirty="0"/>
            </a:br>
            <a:endParaRPr lang="en-US" dirty="0"/>
          </a:p>
        </p:txBody>
      </p:sp>
      <p:sp>
        <p:nvSpPr>
          <p:cNvPr id="4" name="Slide Number Placeholder 3"/>
          <p:cNvSpPr>
            <a:spLocks noGrp="1"/>
          </p:cNvSpPr>
          <p:nvPr>
            <p:ph type="sldNum" sz="quarter" idx="5"/>
          </p:nvPr>
        </p:nvSpPr>
        <p:spPr/>
        <p:txBody>
          <a:bodyPr/>
          <a:lstStyle/>
          <a:p>
            <a:fld id="{F65A2EBD-8C9B-4F19-ACF0-22102BE3597A}" type="slidenum">
              <a:rPr lang="en-US" smtClean="0"/>
              <a:t>2</a:t>
            </a:fld>
            <a:endParaRPr lang="en-US"/>
          </a:p>
        </p:txBody>
      </p:sp>
    </p:spTree>
    <p:extLst>
      <p:ext uri="{BB962C8B-B14F-4D97-AF65-F5344CB8AC3E}">
        <p14:creationId xmlns:p14="http://schemas.microsoft.com/office/powerpoint/2010/main" val="22005767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1F2328"/>
                </a:solidFill>
                <a:effectLst/>
                <a:highlight>
                  <a:srgbClr val="FFFFFF"/>
                </a:highlight>
                <a:latin typeface="-apple-system"/>
              </a:rPr>
              <a:t>Disaster Information Dataset ( API Integration) - 2018 - 2022 </a:t>
            </a:r>
            <a:r>
              <a:rPr lang="en-US" b="0" i="0" u="sng" dirty="0">
                <a:solidFill>
                  <a:srgbClr val="1F2328"/>
                </a:solidFill>
                <a:effectLst/>
                <a:highlight>
                  <a:srgbClr val="FFFFFF"/>
                </a:highlight>
                <a:latin typeface="-apple-system"/>
                <a:hlinkClick r:id="rId3"/>
              </a:rPr>
              <a:t>https://www.fema.gov/data-visualization/disaster-declarations-states-and-counties</a:t>
            </a:r>
            <a:r>
              <a:rPr lang="en-US" b="0" i="0" dirty="0">
                <a:solidFill>
                  <a:srgbClr val="1F2328"/>
                </a:solidFill>
                <a:effectLst/>
                <a:highlight>
                  <a:srgbClr val="FFFFFF"/>
                </a:highlight>
                <a:latin typeface="-apple-system"/>
              </a:rPr>
              <a:t> - Rajesh API Documentation # </a:t>
            </a:r>
            <a:r>
              <a:rPr lang="en-US" b="0" i="0" u="sng" dirty="0">
                <a:solidFill>
                  <a:srgbClr val="1F2328"/>
                </a:solidFill>
                <a:effectLst/>
                <a:highlight>
                  <a:srgbClr val="FFFFFF"/>
                </a:highlight>
                <a:latin typeface="-apple-system"/>
                <a:hlinkClick r:id="rId4"/>
              </a:rPr>
              <a:t>https://www.fema.gov/about/openfema/api</a:t>
            </a:r>
            <a:endParaRPr lang="en-US" b="0" i="0" dirty="0">
              <a:solidFill>
                <a:srgbClr val="1F2328"/>
              </a:solidFill>
              <a:effectLst/>
              <a:highlight>
                <a:srgbClr val="FFFFFF"/>
              </a:highlight>
              <a:latin typeface="-apple-system"/>
            </a:endParaRPr>
          </a:p>
          <a:p>
            <a:pPr algn="l">
              <a:buFont typeface="Arial" panose="020B0604020202020204" pitchFamily="34" charset="0"/>
              <a:buChar char="•"/>
            </a:pPr>
            <a:r>
              <a:rPr lang="en-US" b="0" i="0" dirty="0">
                <a:solidFill>
                  <a:srgbClr val="1F2328"/>
                </a:solidFill>
                <a:effectLst/>
                <a:highlight>
                  <a:srgbClr val="FFFFFF"/>
                </a:highlight>
                <a:latin typeface="-apple-system"/>
              </a:rPr>
              <a:t>Disaster Declaration Dataset </a:t>
            </a:r>
            <a:r>
              <a:rPr lang="en-US" b="0" i="0" u="sng" dirty="0">
                <a:solidFill>
                  <a:srgbClr val="1F2328"/>
                </a:solidFill>
                <a:effectLst/>
                <a:highlight>
                  <a:srgbClr val="FFFFFF"/>
                </a:highlight>
                <a:latin typeface="-apple-system"/>
                <a:hlinkClick r:id="rId5"/>
              </a:rPr>
              <a:t>https://lending.sba.gov/search-disaster/</a:t>
            </a:r>
            <a:r>
              <a:rPr lang="en-US" b="0" i="0" dirty="0">
                <a:solidFill>
                  <a:srgbClr val="1F2328"/>
                </a:solidFill>
                <a:effectLst/>
                <a:highlight>
                  <a:srgbClr val="FFFFFF"/>
                </a:highlight>
                <a:latin typeface="-apple-system"/>
              </a:rPr>
              <a:t> - Jamie</a:t>
            </a:r>
          </a:p>
          <a:p>
            <a:pPr algn="l">
              <a:buFont typeface="Arial" panose="020B0604020202020204" pitchFamily="34" charset="0"/>
              <a:buChar char="•"/>
            </a:pPr>
            <a:r>
              <a:rPr lang="en-US" b="0" i="0" dirty="0">
                <a:solidFill>
                  <a:srgbClr val="1F2328"/>
                </a:solidFill>
                <a:effectLst/>
                <a:highlight>
                  <a:srgbClr val="FFFFFF"/>
                </a:highlight>
                <a:latin typeface="-apple-system"/>
              </a:rPr>
              <a:t>Disaster Loan Data - Jamie </a:t>
            </a:r>
            <a:r>
              <a:rPr lang="en-US" b="0" i="0" u="sng" dirty="0">
                <a:solidFill>
                  <a:srgbClr val="1F2328"/>
                </a:solidFill>
                <a:effectLst/>
                <a:highlight>
                  <a:srgbClr val="FFFFFF"/>
                </a:highlight>
                <a:latin typeface="-apple-system"/>
                <a:hlinkClick r:id="rId6"/>
              </a:rPr>
              <a:t>https://data.sba.gov/dataset/</a:t>
            </a:r>
            <a:r>
              <a:rPr lang="en-US" b="0" i="0" u="sng" dirty="0" err="1">
                <a:solidFill>
                  <a:srgbClr val="1F2328"/>
                </a:solidFill>
                <a:effectLst/>
                <a:highlight>
                  <a:srgbClr val="FFFFFF"/>
                </a:highlight>
                <a:latin typeface="-apple-system"/>
                <a:hlinkClick r:id="rId6"/>
              </a:rPr>
              <a:t>e243640a</a:t>
            </a:r>
            <a:r>
              <a:rPr lang="en-US" b="0" i="0" u="sng" dirty="0">
                <a:solidFill>
                  <a:srgbClr val="1F2328"/>
                </a:solidFill>
                <a:effectLst/>
                <a:highlight>
                  <a:srgbClr val="FFFFFF"/>
                </a:highlight>
                <a:latin typeface="-apple-system"/>
                <a:hlinkClick r:id="rId6"/>
              </a:rPr>
              <a:t>-</a:t>
            </a:r>
            <a:r>
              <a:rPr lang="en-US" b="0" i="0" u="sng" dirty="0" err="1">
                <a:solidFill>
                  <a:srgbClr val="1F2328"/>
                </a:solidFill>
                <a:effectLst/>
                <a:highlight>
                  <a:srgbClr val="FFFFFF"/>
                </a:highlight>
                <a:latin typeface="-apple-system"/>
                <a:hlinkClick r:id="rId6"/>
              </a:rPr>
              <a:t>ed1c</a:t>
            </a:r>
            <a:r>
              <a:rPr lang="en-US" b="0" i="0" u="sng" dirty="0">
                <a:solidFill>
                  <a:srgbClr val="1F2328"/>
                </a:solidFill>
                <a:effectLst/>
                <a:highlight>
                  <a:srgbClr val="FFFFFF"/>
                </a:highlight>
                <a:latin typeface="-apple-system"/>
                <a:hlinkClick r:id="rId6"/>
              </a:rPr>
              <a:t>-4941-</a:t>
            </a:r>
            <a:r>
              <a:rPr lang="en-US" b="0" i="0" u="sng" dirty="0" err="1">
                <a:solidFill>
                  <a:srgbClr val="1F2328"/>
                </a:solidFill>
                <a:effectLst/>
                <a:highlight>
                  <a:srgbClr val="FFFFFF"/>
                </a:highlight>
                <a:latin typeface="-apple-system"/>
                <a:hlinkClick r:id="rId6"/>
              </a:rPr>
              <a:t>850e</a:t>
            </a:r>
            <a:r>
              <a:rPr lang="en-US" b="0" i="0" u="sng" dirty="0">
                <a:solidFill>
                  <a:srgbClr val="1F2328"/>
                </a:solidFill>
                <a:effectLst/>
                <a:highlight>
                  <a:srgbClr val="FFFFFF"/>
                </a:highlight>
                <a:latin typeface="-apple-system"/>
                <a:hlinkClick r:id="rId6"/>
              </a:rPr>
              <a:t>-</a:t>
            </a:r>
            <a:r>
              <a:rPr lang="en-US" b="0" i="0" u="sng" dirty="0" err="1">
                <a:solidFill>
                  <a:srgbClr val="1F2328"/>
                </a:solidFill>
                <a:effectLst/>
                <a:highlight>
                  <a:srgbClr val="FFFFFF"/>
                </a:highlight>
                <a:latin typeface="-apple-system"/>
                <a:hlinkClick r:id="rId6"/>
              </a:rPr>
              <a:t>b2c6aa15cad3</a:t>
            </a:r>
            <a:r>
              <a:rPr lang="en-US" b="0" i="0" u="sng" dirty="0">
                <a:solidFill>
                  <a:srgbClr val="1F2328"/>
                </a:solidFill>
                <a:effectLst/>
                <a:highlight>
                  <a:srgbClr val="FFFFFF"/>
                </a:highlight>
                <a:latin typeface="-apple-system"/>
                <a:hlinkClick r:id="rId6"/>
              </a:rPr>
              <a:t>/resource/</a:t>
            </a:r>
            <a:r>
              <a:rPr lang="en-US" b="0" i="0" u="sng" dirty="0" err="1">
                <a:solidFill>
                  <a:srgbClr val="1F2328"/>
                </a:solidFill>
                <a:effectLst/>
                <a:highlight>
                  <a:srgbClr val="FFFFFF"/>
                </a:highlight>
                <a:latin typeface="-apple-system"/>
                <a:hlinkClick r:id="rId6"/>
              </a:rPr>
              <a:t>dfca7ddd</a:t>
            </a:r>
            <a:r>
              <a:rPr lang="en-US" b="0" i="0" u="sng" dirty="0">
                <a:solidFill>
                  <a:srgbClr val="1F2328"/>
                </a:solidFill>
                <a:effectLst/>
                <a:highlight>
                  <a:srgbClr val="FFFFFF"/>
                </a:highlight>
                <a:latin typeface="-apple-system"/>
                <a:hlinkClick r:id="rId6"/>
              </a:rPr>
              <a:t>[…]</a:t>
            </a:r>
            <a:r>
              <a:rPr lang="en-US" b="0" i="0" u="sng" dirty="0" err="1">
                <a:solidFill>
                  <a:srgbClr val="1F2328"/>
                </a:solidFill>
                <a:effectLst/>
                <a:highlight>
                  <a:srgbClr val="FFFFFF"/>
                </a:highlight>
                <a:latin typeface="-apple-system"/>
                <a:hlinkClick r:id="rId6"/>
              </a:rPr>
              <a:t>a1-bb89-98fae0e6ff3a</a:t>
            </a:r>
            <a:r>
              <a:rPr lang="en-US" b="0" i="0" u="sng" dirty="0">
                <a:solidFill>
                  <a:srgbClr val="1F2328"/>
                </a:solidFill>
                <a:effectLst/>
                <a:highlight>
                  <a:srgbClr val="FFFFFF"/>
                </a:highlight>
                <a:latin typeface="-apple-system"/>
                <a:hlinkClick r:id="rId6"/>
              </a:rPr>
              <a:t>/download/sba_disaster_loan_data_fy22.xlsx</a:t>
            </a:r>
            <a:endParaRPr lang="en-US" b="0" i="0" dirty="0">
              <a:solidFill>
                <a:srgbClr val="1F2328"/>
              </a:solidFill>
              <a:effectLst/>
              <a:highlight>
                <a:srgbClr val="FFFFFF"/>
              </a:highlight>
              <a:latin typeface="-apple-system"/>
            </a:endParaRPr>
          </a:p>
          <a:p>
            <a:pPr algn="l">
              <a:buFont typeface="Arial" panose="020B0604020202020204" pitchFamily="34" charset="0"/>
              <a:buChar char="•"/>
            </a:pPr>
            <a:r>
              <a:rPr lang="en-US" b="0" i="0" dirty="0">
                <a:solidFill>
                  <a:srgbClr val="1F2328"/>
                </a:solidFill>
                <a:effectLst/>
                <a:highlight>
                  <a:srgbClr val="FFFFFF"/>
                </a:highlight>
                <a:latin typeface="-apple-system"/>
              </a:rPr>
              <a:t>NC Disaster </a:t>
            </a:r>
            <a:r>
              <a:rPr lang="en-US" b="0" i="0" u="sng" dirty="0">
                <a:solidFill>
                  <a:srgbClr val="1F2328"/>
                </a:solidFill>
                <a:effectLst/>
                <a:highlight>
                  <a:srgbClr val="FFFFFF"/>
                </a:highlight>
                <a:latin typeface="-apple-system"/>
                <a:hlinkClick r:id="rId7"/>
              </a:rPr>
              <a:t>https://www.ncdps.gov/emergency-management/past-disasters</a:t>
            </a:r>
            <a:endParaRPr lang="en-US" b="0" i="0" dirty="0">
              <a:solidFill>
                <a:srgbClr val="1F2328"/>
              </a:solidFill>
              <a:effectLst/>
              <a:highlight>
                <a:srgbClr val="FFFFFF"/>
              </a:highlight>
              <a:latin typeface="-apple-system"/>
            </a:endParaRPr>
          </a:p>
          <a:p>
            <a:pPr algn="l">
              <a:buFont typeface="Arial" panose="020B0604020202020204" pitchFamily="34" charset="0"/>
              <a:buChar char="•"/>
            </a:pPr>
            <a:r>
              <a:rPr lang="en-US" b="0" i="0" dirty="0">
                <a:solidFill>
                  <a:srgbClr val="1F2328"/>
                </a:solidFill>
                <a:effectLst/>
                <a:highlight>
                  <a:srgbClr val="FFFFFF"/>
                </a:highlight>
                <a:latin typeface="-apple-system"/>
              </a:rPr>
              <a:t>CDC- Mike </a:t>
            </a:r>
            <a:r>
              <a:rPr lang="en-US" b="0" i="0" u="sng" dirty="0">
                <a:solidFill>
                  <a:srgbClr val="1F2328"/>
                </a:solidFill>
                <a:effectLst/>
                <a:highlight>
                  <a:srgbClr val="FFFFFF"/>
                </a:highlight>
                <a:latin typeface="-apple-system"/>
                <a:hlinkClick r:id="rId8"/>
              </a:rPr>
              <a:t>https://data.cdc.gov</a:t>
            </a:r>
            <a:r>
              <a:rPr lang="en-US" b="0" i="0" dirty="0">
                <a:solidFill>
                  <a:srgbClr val="1F2328"/>
                </a:solidFill>
                <a:effectLst/>
                <a:highlight>
                  <a:srgbClr val="FFFFFF"/>
                </a:highlight>
                <a:latin typeface="-apple-system"/>
              </a:rPr>
              <a:t> </a:t>
            </a:r>
            <a:r>
              <a:rPr lang="en-US" b="0" i="0" u="sng" dirty="0">
                <a:solidFill>
                  <a:srgbClr val="1F2328"/>
                </a:solidFill>
                <a:effectLst/>
                <a:highlight>
                  <a:srgbClr val="FFFFFF"/>
                </a:highlight>
                <a:latin typeface="-apple-system"/>
                <a:hlinkClick r:id="rId9"/>
              </a:rPr>
              <a:t>https://wonder.cdc.gov/nndss/nndss_weekly_tables_menu.asp</a:t>
            </a:r>
            <a:endParaRPr lang="en-US" b="0" i="0" u="sng" dirty="0">
              <a:solidFill>
                <a:srgbClr val="1F2328"/>
              </a:solidFill>
              <a:effectLst/>
              <a:highlight>
                <a:srgbClr val="FFFFFF"/>
              </a:highlight>
              <a:latin typeface="-apple-system"/>
            </a:endParaRPr>
          </a:p>
          <a:p>
            <a:pPr algn="l">
              <a:buFont typeface="Arial" panose="020B0604020202020204" pitchFamily="34" charset="0"/>
              <a:buChar char="•"/>
            </a:pPr>
            <a:endParaRPr lang="en-US" b="0" i="0" u="sng" dirty="0">
              <a:solidFill>
                <a:srgbClr val="1F2328"/>
              </a:solidFill>
              <a:effectLst/>
              <a:highlight>
                <a:srgbClr val="FFFFFF"/>
              </a:highlight>
              <a:latin typeface="-apple-system"/>
            </a:endParaRPr>
          </a:p>
          <a:p>
            <a:pPr algn="l">
              <a:buFont typeface="Arial" panose="020B0604020202020204" pitchFamily="34" charset="0"/>
              <a:buChar char="•"/>
            </a:pPr>
            <a:r>
              <a:rPr lang="en-US" b="0" i="0" u="sng" dirty="0">
                <a:effectLst/>
                <a:highlight>
                  <a:srgbClr val="F8F8F8"/>
                </a:highlight>
                <a:latin typeface="Slack-Lato"/>
                <a:hlinkClick r:id="rId10"/>
              </a:rPr>
              <a:t>https://www.fema.gov/openfema-data-page/public-assistance-funded-projects-details-v1</a:t>
            </a:r>
            <a:endParaRPr lang="en-US" b="0" i="0" u="sng" dirty="0">
              <a:solidFill>
                <a:srgbClr val="1F2328"/>
              </a:solidFill>
              <a:effectLst/>
              <a:highlight>
                <a:srgbClr val="FFFFFF"/>
              </a:highlight>
              <a:latin typeface="-apple-system"/>
            </a:endParaRPr>
          </a:p>
          <a:p>
            <a:pPr algn="l">
              <a:buFont typeface="Arial" panose="020B0604020202020204" pitchFamily="34" charset="0"/>
              <a:buChar char="•"/>
            </a:pPr>
            <a:r>
              <a:rPr lang="en-US" b="0" i="0" u="none" strike="noStrike" dirty="0">
                <a:effectLst/>
                <a:highlight>
                  <a:srgbClr val="FFFFFF"/>
                </a:highlight>
                <a:latin typeface="Slack-Lato"/>
                <a:hlinkClick r:id="rId11"/>
              </a:rPr>
              <a:t>https://www.ncei.noaa.gov/access/billions/events/US/1980-2024?disasters[]=all-disasters</a:t>
            </a:r>
            <a:endParaRPr lang="en-US" b="0" i="0" u="sng" strike="noStrike" dirty="0">
              <a:solidFill>
                <a:srgbClr val="1F2328"/>
              </a:solidFill>
              <a:effectLst/>
              <a:highlight>
                <a:srgbClr val="FFFFFF"/>
              </a:highlight>
              <a:latin typeface="-apple-system"/>
            </a:endParaRPr>
          </a:p>
          <a:p>
            <a:pPr algn="l">
              <a:buFont typeface="Arial" panose="020B0604020202020204" pitchFamily="34" charset="0"/>
              <a:buChar char="•"/>
            </a:pPr>
            <a:r>
              <a:rPr lang="en-US" b="0" i="0" u="sng" dirty="0">
                <a:effectLst/>
                <a:highlight>
                  <a:srgbClr val="F8F8F8"/>
                </a:highlight>
                <a:latin typeface="Slack-Lato"/>
                <a:hlinkClick r:id="rId12"/>
              </a:rPr>
              <a:t>https://wwwn.cdc.gov/norsdashboard/</a:t>
            </a:r>
            <a:endParaRPr lang="en-US" b="0" i="0" u="sng" strike="noStrike" dirty="0">
              <a:solidFill>
                <a:srgbClr val="1F2328"/>
              </a:solidFill>
              <a:effectLst/>
              <a:highlight>
                <a:srgbClr val="FFFFFF"/>
              </a:highlight>
              <a:latin typeface="-apple-system"/>
            </a:endParaRPr>
          </a:p>
          <a:p>
            <a:pPr algn="l">
              <a:buFont typeface="Arial" panose="020B0604020202020204" pitchFamily="34" charset="0"/>
              <a:buChar char="•"/>
            </a:pPr>
            <a:r>
              <a:rPr lang="en-US" b="0" i="0" u="none" strike="noStrike" dirty="0">
                <a:effectLst/>
                <a:highlight>
                  <a:srgbClr val="FFFFFF"/>
                </a:highlight>
                <a:latin typeface="Slack-Lato"/>
                <a:hlinkClick r:id="rId13"/>
              </a:rPr>
              <a:t>ttps://www.cdc.gov/nchs/nvss/mortality_public_use_data.htm</a:t>
            </a:r>
            <a:endParaRPr lang="en-US" b="0" i="0" dirty="0">
              <a:solidFill>
                <a:srgbClr val="1F2328"/>
              </a:solidFill>
              <a:effectLst/>
              <a:highlight>
                <a:srgbClr val="FFFFFF"/>
              </a:highlight>
              <a:latin typeface="-apple-system"/>
            </a:endParaRPr>
          </a:p>
          <a:p>
            <a:endParaRPr lang="en-US" dirty="0"/>
          </a:p>
        </p:txBody>
      </p:sp>
      <p:sp>
        <p:nvSpPr>
          <p:cNvPr id="4" name="Slide Number Placeholder 3"/>
          <p:cNvSpPr>
            <a:spLocks noGrp="1"/>
          </p:cNvSpPr>
          <p:nvPr>
            <p:ph type="sldNum" sz="quarter" idx="5"/>
          </p:nvPr>
        </p:nvSpPr>
        <p:spPr/>
        <p:txBody>
          <a:bodyPr/>
          <a:lstStyle/>
          <a:p>
            <a:fld id="{F65A2EBD-8C9B-4F19-ACF0-22102BE3597A}" type="slidenum">
              <a:rPr lang="en-US" smtClean="0"/>
              <a:t>15</a:t>
            </a:fld>
            <a:endParaRPr lang="en-US"/>
          </a:p>
        </p:txBody>
      </p:sp>
    </p:spTree>
    <p:extLst>
      <p:ext uri="{BB962C8B-B14F-4D97-AF65-F5344CB8AC3E}">
        <p14:creationId xmlns:p14="http://schemas.microsoft.com/office/powerpoint/2010/main" val="2819198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spcBef>
                <a:spcPts val="0"/>
              </a:spcBef>
              <a:buNone/>
            </a:pPr>
            <a:r>
              <a:rPr lang="en-US" b="1" dirty="0">
                <a:solidFill>
                  <a:srgbClr val="D6A300"/>
                </a:solidFill>
              </a:rPr>
              <a:t>PROJECT OBJECTIVE</a:t>
            </a:r>
          </a:p>
          <a:p>
            <a:pPr marL="0" indent="0">
              <a:lnSpc>
                <a:spcPct val="120000"/>
              </a:lnSpc>
              <a:spcBef>
                <a:spcPts val="0"/>
              </a:spcBef>
              <a:buNone/>
            </a:pPr>
            <a:r>
              <a:rPr lang="en-US" dirty="0"/>
              <a:t>To examine the impacts of extreme weather and climate events on public health and local economy, with a particular emphasis on extreme heat and impacts to North Carolina</a:t>
            </a:r>
          </a:p>
          <a:p>
            <a:pPr marL="0" indent="0">
              <a:lnSpc>
                <a:spcPct val="120000"/>
              </a:lnSpc>
              <a:spcBef>
                <a:spcPts val="0"/>
              </a:spcBef>
              <a:buNone/>
            </a:pPr>
            <a:endParaRPr lang="en-US" dirty="0"/>
          </a:p>
          <a:p>
            <a:pPr>
              <a:spcAft>
                <a:spcPts val="600"/>
              </a:spcAft>
            </a:pPr>
            <a:r>
              <a:rPr lang="en-US" sz="1200" b="1" dirty="0">
                <a:solidFill>
                  <a:srgbClr val="D6A300"/>
                </a:solidFill>
              </a:rPr>
              <a:t>PROJECT OBJECTIVE</a:t>
            </a:r>
          </a:p>
          <a:p>
            <a:r>
              <a:rPr lang="en-US" sz="1200" dirty="0"/>
              <a:t>In this project, the University of North Carolina Charlotte / Chapel Hill AI Bootcamp project team conducted a data analysis to examine the impacts of extreme weather and climate events on public health and local economy, with a particular emphasis on extreme heat and impacts to North Carolina. </a:t>
            </a:r>
          </a:p>
          <a:p>
            <a:pPr marL="0" indent="0">
              <a:lnSpc>
                <a:spcPct val="120000"/>
              </a:lnSpc>
              <a:spcBef>
                <a:spcPts val="0"/>
              </a:spcBef>
              <a:buNone/>
            </a:pPr>
            <a:endParaRPr lang="en-US" dirty="0"/>
          </a:p>
          <a:p>
            <a:endParaRPr lang="en-US" dirty="0"/>
          </a:p>
        </p:txBody>
      </p:sp>
      <p:sp>
        <p:nvSpPr>
          <p:cNvPr id="4" name="Slide Number Placeholder 3"/>
          <p:cNvSpPr>
            <a:spLocks noGrp="1"/>
          </p:cNvSpPr>
          <p:nvPr>
            <p:ph type="sldNum" sz="quarter" idx="5"/>
          </p:nvPr>
        </p:nvSpPr>
        <p:spPr/>
        <p:txBody>
          <a:bodyPr/>
          <a:lstStyle/>
          <a:p>
            <a:fld id="{F65A2EBD-8C9B-4F19-ACF0-22102BE3597A}" type="slidenum">
              <a:rPr lang="en-US" smtClean="0"/>
              <a:t>5</a:t>
            </a:fld>
            <a:endParaRPr lang="en-US"/>
          </a:p>
        </p:txBody>
      </p:sp>
    </p:spTree>
    <p:extLst>
      <p:ext uri="{BB962C8B-B14F-4D97-AF65-F5344CB8AC3E}">
        <p14:creationId xmlns:p14="http://schemas.microsoft.com/office/powerpoint/2010/main" val="11135590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Pull in hurricane </a:t>
            </a:r>
            <a:r>
              <a:rPr lang="en-US" dirty="0" err="1"/>
              <a:t>harvey</a:t>
            </a:r>
            <a:endParaRPr lang="en-US" dirty="0"/>
          </a:p>
        </p:txBody>
      </p:sp>
      <p:sp>
        <p:nvSpPr>
          <p:cNvPr id="4" name="Slide Number Placeholder 3"/>
          <p:cNvSpPr>
            <a:spLocks noGrp="1"/>
          </p:cNvSpPr>
          <p:nvPr>
            <p:ph type="sldNum" sz="quarter" idx="5"/>
          </p:nvPr>
        </p:nvSpPr>
        <p:spPr/>
        <p:txBody>
          <a:bodyPr/>
          <a:lstStyle/>
          <a:p>
            <a:fld id="{F65A2EBD-8C9B-4F19-ACF0-22102BE3597A}" type="slidenum">
              <a:rPr lang="en-US" smtClean="0"/>
              <a:t>6</a:t>
            </a:fld>
            <a:endParaRPr lang="en-US"/>
          </a:p>
        </p:txBody>
      </p:sp>
    </p:spTree>
    <p:extLst>
      <p:ext uri="{BB962C8B-B14F-4D97-AF65-F5344CB8AC3E}">
        <p14:creationId xmlns:p14="http://schemas.microsoft.com/office/powerpoint/2010/main" val="10493990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Pull in hurricane</a:t>
            </a:r>
          </a:p>
        </p:txBody>
      </p:sp>
      <p:sp>
        <p:nvSpPr>
          <p:cNvPr id="4" name="Slide Number Placeholder 3"/>
          <p:cNvSpPr>
            <a:spLocks noGrp="1"/>
          </p:cNvSpPr>
          <p:nvPr>
            <p:ph type="sldNum" sz="quarter" idx="5"/>
          </p:nvPr>
        </p:nvSpPr>
        <p:spPr/>
        <p:txBody>
          <a:bodyPr/>
          <a:lstStyle/>
          <a:p>
            <a:fld id="{F65A2EBD-8C9B-4F19-ACF0-22102BE3597A}" type="slidenum">
              <a:rPr lang="en-US" smtClean="0"/>
              <a:t>7</a:t>
            </a:fld>
            <a:endParaRPr lang="en-US"/>
          </a:p>
        </p:txBody>
      </p:sp>
    </p:spTree>
    <p:extLst>
      <p:ext uri="{BB962C8B-B14F-4D97-AF65-F5344CB8AC3E}">
        <p14:creationId xmlns:p14="http://schemas.microsoft.com/office/powerpoint/2010/main" val="1014592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65A2EBD-8C9B-4F19-ACF0-22102BE3597A}" type="slidenum">
              <a:rPr lang="en-US" smtClean="0"/>
              <a:t>8</a:t>
            </a:fld>
            <a:endParaRPr lang="en-US"/>
          </a:p>
        </p:txBody>
      </p:sp>
    </p:spTree>
    <p:extLst>
      <p:ext uri="{BB962C8B-B14F-4D97-AF65-F5344CB8AC3E}">
        <p14:creationId xmlns:p14="http://schemas.microsoft.com/office/powerpoint/2010/main" val="14849205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Pull in hurricane</a:t>
            </a:r>
          </a:p>
        </p:txBody>
      </p:sp>
      <p:sp>
        <p:nvSpPr>
          <p:cNvPr id="4" name="Slide Number Placeholder 3"/>
          <p:cNvSpPr>
            <a:spLocks noGrp="1"/>
          </p:cNvSpPr>
          <p:nvPr>
            <p:ph type="sldNum" sz="quarter" idx="5"/>
          </p:nvPr>
        </p:nvSpPr>
        <p:spPr/>
        <p:txBody>
          <a:bodyPr/>
          <a:lstStyle/>
          <a:p>
            <a:fld id="{F65A2EBD-8C9B-4F19-ACF0-22102BE3597A}" type="slidenum">
              <a:rPr lang="en-US" smtClean="0"/>
              <a:t>9</a:t>
            </a:fld>
            <a:endParaRPr lang="en-US"/>
          </a:p>
        </p:txBody>
      </p:sp>
    </p:spTree>
    <p:extLst>
      <p:ext uri="{BB962C8B-B14F-4D97-AF65-F5344CB8AC3E}">
        <p14:creationId xmlns:p14="http://schemas.microsoft.com/office/powerpoint/2010/main" val="27276328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Pull in hurricane</a:t>
            </a:r>
          </a:p>
        </p:txBody>
      </p:sp>
      <p:sp>
        <p:nvSpPr>
          <p:cNvPr id="4" name="Slide Number Placeholder 3"/>
          <p:cNvSpPr>
            <a:spLocks noGrp="1"/>
          </p:cNvSpPr>
          <p:nvPr>
            <p:ph type="sldNum" sz="quarter" idx="5"/>
          </p:nvPr>
        </p:nvSpPr>
        <p:spPr/>
        <p:txBody>
          <a:bodyPr/>
          <a:lstStyle/>
          <a:p>
            <a:fld id="{F65A2EBD-8C9B-4F19-ACF0-22102BE3597A}" type="slidenum">
              <a:rPr lang="en-US" smtClean="0"/>
              <a:t>10</a:t>
            </a:fld>
            <a:endParaRPr lang="en-US"/>
          </a:p>
        </p:txBody>
      </p:sp>
    </p:spTree>
    <p:extLst>
      <p:ext uri="{BB962C8B-B14F-4D97-AF65-F5344CB8AC3E}">
        <p14:creationId xmlns:p14="http://schemas.microsoft.com/office/powerpoint/2010/main" val="15345424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20000"/>
              </a:lnSpc>
              <a:spcBef>
                <a:spcPts val="0"/>
              </a:spcBef>
              <a:buNone/>
            </a:pPr>
            <a:r>
              <a:rPr lang="en-US" b="1" dirty="0">
                <a:solidFill>
                  <a:srgbClr val="D6A300"/>
                </a:solidFill>
              </a:rPr>
              <a:t>DATA SOURCES</a:t>
            </a:r>
          </a:p>
          <a:p>
            <a:pPr marL="0" indent="0">
              <a:lnSpc>
                <a:spcPct val="120000"/>
              </a:lnSpc>
              <a:spcBef>
                <a:spcPts val="0"/>
              </a:spcBef>
              <a:spcAft>
                <a:spcPts val="600"/>
              </a:spcAft>
              <a:buNone/>
            </a:pPr>
            <a:r>
              <a:rPr lang="en-US" dirty="0"/>
              <a:t>The investigating team narrowed its efforts on the collection, transformation, analysis and visualization of daily, county-level data (where available) for </a:t>
            </a:r>
            <a:r>
              <a:rPr lang="en-US" dirty="0">
                <a:highlight>
                  <a:srgbClr val="FFFF00"/>
                </a:highlight>
              </a:rPr>
              <a:t>the five-year period between 2018 - 2022</a:t>
            </a:r>
            <a:r>
              <a:rPr lang="en-US" dirty="0"/>
              <a:t>, focusing on the relationship between extreme events and the following:</a:t>
            </a:r>
          </a:p>
          <a:p>
            <a:pPr>
              <a:lnSpc>
                <a:spcPct val="120000"/>
              </a:lnSpc>
              <a:spcBef>
                <a:spcPts val="0"/>
              </a:spcBef>
            </a:pPr>
            <a:r>
              <a:rPr lang="en-US" dirty="0"/>
              <a:t>FEMA Data: Nationally declared disasters by time period and location</a:t>
            </a:r>
          </a:p>
          <a:p>
            <a:pPr>
              <a:lnSpc>
                <a:spcPct val="120000"/>
              </a:lnSpc>
              <a:spcBef>
                <a:spcPts val="0"/>
              </a:spcBef>
            </a:pPr>
            <a:r>
              <a:rPr lang="en-US" dirty="0"/>
              <a:t>US SBA Data: Disaster Loan Program assistance issued by location and disaster</a:t>
            </a:r>
          </a:p>
          <a:p>
            <a:pPr>
              <a:lnSpc>
                <a:spcPct val="120000"/>
              </a:lnSpc>
              <a:spcBef>
                <a:spcPts val="0"/>
              </a:spcBef>
            </a:pPr>
            <a:r>
              <a:rPr lang="en-US" dirty="0"/>
              <a:t>CDC Data: Hospitalization and mortalities by time period and location</a:t>
            </a:r>
          </a:p>
          <a:p>
            <a:pPr marL="0" indent="0">
              <a:lnSpc>
                <a:spcPct val="120000"/>
              </a:lnSpc>
              <a:spcBef>
                <a:spcPts val="0"/>
              </a:spcBef>
              <a:buNone/>
            </a:pPr>
            <a:endParaRPr lang="en-US" dirty="0"/>
          </a:p>
          <a:p>
            <a:r>
              <a:rPr lang="en-US" dirty="0"/>
              <a:t>Considering lagging month to capture </a:t>
            </a:r>
          </a:p>
        </p:txBody>
      </p:sp>
      <p:sp>
        <p:nvSpPr>
          <p:cNvPr id="4" name="Slide Number Placeholder 3"/>
          <p:cNvSpPr>
            <a:spLocks noGrp="1"/>
          </p:cNvSpPr>
          <p:nvPr>
            <p:ph type="sldNum" sz="quarter" idx="5"/>
          </p:nvPr>
        </p:nvSpPr>
        <p:spPr/>
        <p:txBody>
          <a:bodyPr/>
          <a:lstStyle/>
          <a:p>
            <a:fld id="{F65A2EBD-8C9B-4F19-ACF0-22102BE3597A}" type="slidenum">
              <a:rPr lang="en-US" smtClean="0"/>
              <a:t>11</a:t>
            </a:fld>
            <a:endParaRPr lang="en-US"/>
          </a:p>
        </p:txBody>
      </p:sp>
    </p:spTree>
    <p:extLst>
      <p:ext uri="{BB962C8B-B14F-4D97-AF65-F5344CB8AC3E}">
        <p14:creationId xmlns:p14="http://schemas.microsoft.com/office/powerpoint/2010/main" val="17643407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Pull in hurricane</a:t>
            </a:r>
          </a:p>
        </p:txBody>
      </p:sp>
      <p:sp>
        <p:nvSpPr>
          <p:cNvPr id="4" name="Slide Number Placeholder 3"/>
          <p:cNvSpPr>
            <a:spLocks noGrp="1"/>
          </p:cNvSpPr>
          <p:nvPr>
            <p:ph type="sldNum" sz="quarter" idx="5"/>
          </p:nvPr>
        </p:nvSpPr>
        <p:spPr/>
        <p:txBody>
          <a:bodyPr/>
          <a:lstStyle/>
          <a:p>
            <a:fld id="{F65A2EBD-8C9B-4F19-ACF0-22102BE3597A}" type="slidenum">
              <a:rPr lang="en-US" smtClean="0"/>
              <a:t>12</a:t>
            </a:fld>
            <a:endParaRPr lang="en-US"/>
          </a:p>
        </p:txBody>
      </p:sp>
    </p:spTree>
    <p:extLst>
      <p:ext uri="{BB962C8B-B14F-4D97-AF65-F5344CB8AC3E}">
        <p14:creationId xmlns:p14="http://schemas.microsoft.com/office/powerpoint/2010/main" val="36279087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EEE903-AD16-3CDD-CF2E-1DFB2C2796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B534CB1-D181-F0E7-362C-7B94D8DC360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7" name="Rectangle 6">
            <a:extLst>
              <a:ext uri="{FF2B5EF4-FFF2-40B4-BE49-F238E27FC236}">
                <a16:creationId xmlns:a16="http://schemas.microsoft.com/office/drawing/2014/main" id="{F96284A5-1C50-9006-82EF-F7FD6E5912D2}"/>
              </a:ext>
            </a:extLst>
          </p:cNvPr>
          <p:cNvSpPr/>
          <p:nvPr userDrawn="1"/>
        </p:nvSpPr>
        <p:spPr>
          <a:xfrm>
            <a:off x="114300" y="5854700"/>
            <a:ext cx="3492500" cy="100330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40254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55A79-B56B-7B3E-4646-4E0FD9E0930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185A4A-4300-5902-53DF-526E17D321D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A2AD62-582D-271E-7499-9C6BE4C324D8}"/>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5" name="Footer Placeholder 4">
            <a:extLst>
              <a:ext uri="{FF2B5EF4-FFF2-40B4-BE49-F238E27FC236}">
                <a16:creationId xmlns:a16="http://schemas.microsoft.com/office/drawing/2014/main" id="{AB74F005-B49C-7041-13BD-0696B797C4CE}"/>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5C8FFF2A-8ADB-5FED-26A9-F72CC967BA8A}"/>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994456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7F0FC8-A8D9-C3EE-1B51-5B2594AEF65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AC50CB-6BDD-3001-9682-CB46D41B968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498A63-8CF5-BFFB-4D61-00DDF48D667F}"/>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5" name="Footer Placeholder 4">
            <a:extLst>
              <a:ext uri="{FF2B5EF4-FFF2-40B4-BE49-F238E27FC236}">
                <a16:creationId xmlns:a16="http://schemas.microsoft.com/office/drawing/2014/main" id="{C0A29F45-2F4C-223D-79F0-D3BAFFDCB421}"/>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83E96927-694D-7BFE-B17F-5E1DDFBDDA77}"/>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2128771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C4EDC-527F-E748-B325-661D1B6B653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359623-AADC-92E7-09ED-377BBA2ED7F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FB9665E-5C67-784B-D1F5-A39F31CB61D7}"/>
              </a:ext>
            </a:extLst>
          </p:cNvPr>
          <p:cNvSpPr>
            <a:spLocks noGrp="1"/>
          </p:cNvSpPr>
          <p:nvPr>
            <p:ph type="dt" sz="half" idx="10"/>
          </p:nvPr>
        </p:nvSpPr>
        <p:spPr>
          <a:xfrm>
            <a:off x="701041" y="6356350"/>
            <a:ext cx="2945673" cy="365125"/>
          </a:xfrm>
          <a:prstGeom prst="rect">
            <a:avLst/>
          </a:prstGeom>
        </p:spPr>
        <p:txBody>
          <a:bodyPr/>
          <a:lstStyle>
            <a:lvl1pPr>
              <a:defRPr sz="900">
                <a:solidFill>
                  <a:schemeClr val="bg2">
                    <a:lumMod val="75000"/>
                  </a:schemeClr>
                </a:solidFill>
              </a:defRPr>
            </a:lvl1pPr>
          </a:lstStyle>
          <a:p>
            <a:r>
              <a:rPr lang="en-US"/>
              <a:t>May 2024</a:t>
            </a:r>
            <a:endParaRPr lang="en-US" dirty="0"/>
          </a:p>
        </p:txBody>
      </p:sp>
      <p:sp>
        <p:nvSpPr>
          <p:cNvPr id="5" name="Footer Placeholder 4">
            <a:extLst>
              <a:ext uri="{FF2B5EF4-FFF2-40B4-BE49-F238E27FC236}">
                <a16:creationId xmlns:a16="http://schemas.microsoft.com/office/drawing/2014/main" id="{195E1A46-AA19-2721-F71A-9C3C6C9C6C5B}"/>
              </a:ext>
            </a:extLst>
          </p:cNvPr>
          <p:cNvSpPr>
            <a:spLocks noGrp="1"/>
          </p:cNvSpPr>
          <p:nvPr>
            <p:ph type="ftr" sz="quarter" idx="11"/>
          </p:nvPr>
        </p:nvSpPr>
        <p:spPr>
          <a:xfrm>
            <a:off x="3673929" y="6356350"/>
            <a:ext cx="4909455" cy="365125"/>
          </a:xfrm>
        </p:spPr>
        <p:txBody>
          <a:bodyPr/>
          <a:lstStyle>
            <a:lvl1pPr>
              <a:defRPr sz="900">
                <a:solidFill>
                  <a:schemeClr val="bg2">
                    <a:lumMod val="75000"/>
                  </a:schemeClr>
                </a:solidFill>
              </a:defRPr>
            </a:lvl1p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78960648-310A-A19D-9B36-686912465677}"/>
              </a:ext>
            </a:extLst>
          </p:cNvPr>
          <p:cNvSpPr>
            <a:spLocks noGrp="1"/>
          </p:cNvSpPr>
          <p:nvPr>
            <p:ph type="sldNum" sz="quarter" idx="12"/>
          </p:nvPr>
        </p:nvSpPr>
        <p:spPr/>
        <p:txBody>
          <a:bodyPr/>
          <a:lstStyle>
            <a:lvl1pPr>
              <a:defRPr>
                <a:solidFill>
                  <a:schemeClr val="bg2">
                    <a:lumMod val="75000"/>
                  </a:schemeClr>
                </a:solidFill>
              </a:defRPr>
            </a:lvl1pPr>
          </a:lstStyle>
          <a:p>
            <a:fld id="{79F31F10-1257-482C-8051-E7DF71AF7482}" type="slidenum">
              <a:rPr lang="en-US" smtClean="0"/>
              <a:pPr/>
              <a:t>‹#›</a:t>
            </a:fld>
            <a:endParaRPr lang="en-US" dirty="0"/>
          </a:p>
        </p:txBody>
      </p:sp>
    </p:spTree>
    <p:extLst>
      <p:ext uri="{BB962C8B-B14F-4D97-AF65-F5344CB8AC3E}">
        <p14:creationId xmlns:p14="http://schemas.microsoft.com/office/powerpoint/2010/main" val="21821285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45A129-CF37-481C-B1D9-E0A5A10492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B2F19D0-C61B-A467-7C28-AA5800CF0C15}"/>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19CEC9D-955A-7ADA-F78D-F8F2496F91DE}"/>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5" name="Footer Placeholder 4">
            <a:extLst>
              <a:ext uri="{FF2B5EF4-FFF2-40B4-BE49-F238E27FC236}">
                <a16:creationId xmlns:a16="http://schemas.microsoft.com/office/drawing/2014/main" id="{0F6E921C-C897-F82C-8E70-B6B6C86D484C}"/>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2F913126-D81E-5110-427D-7230BD4FBED3}"/>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29958234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9B8B6-5054-2EE0-4341-FB0AD02C950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C0A6AC-8971-D61D-BFAD-65804E78819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A79081-FE20-BAE0-8711-B5ABC037FC1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F0D932-1F32-73EB-C5AF-533967B8A41E}"/>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6" name="Footer Placeholder 5">
            <a:extLst>
              <a:ext uri="{FF2B5EF4-FFF2-40B4-BE49-F238E27FC236}">
                <a16:creationId xmlns:a16="http://schemas.microsoft.com/office/drawing/2014/main" id="{309B2630-30D3-D02B-8311-CF43D947B56E}"/>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7" name="Slide Number Placeholder 6">
            <a:extLst>
              <a:ext uri="{FF2B5EF4-FFF2-40B4-BE49-F238E27FC236}">
                <a16:creationId xmlns:a16="http://schemas.microsoft.com/office/drawing/2014/main" id="{0BE4CED6-A2BA-2994-6475-CD32629A6FB0}"/>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2444608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C70E4-EB72-97A2-0C89-C2CB90679D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FF2795-F82C-DB7A-C675-2C7640FF378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0E739E-5005-2934-70A9-FD52364E31D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765E470-BA09-32D5-3E2F-7AE72964C2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77BD06-30B8-2707-C5F1-3D6FD22347A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CF9A30-8C76-34D7-AC3C-6AABBC25CB2C}"/>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8" name="Footer Placeholder 7">
            <a:extLst>
              <a:ext uri="{FF2B5EF4-FFF2-40B4-BE49-F238E27FC236}">
                <a16:creationId xmlns:a16="http://schemas.microsoft.com/office/drawing/2014/main" id="{A574F68E-A413-026A-D2E6-2D261FBAE553}"/>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9" name="Slide Number Placeholder 8">
            <a:extLst>
              <a:ext uri="{FF2B5EF4-FFF2-40B4-BE49-F238E27FC236}">
                <a16:creationId xmlns:a16="http://schemas.microsoft.com/office/drawing/2014/main" id="{1173697F-1EAF-EB1E-569D-308780E765A3}"/>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395729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6D13F-5AE8-E4CE-6D4F-204EC8EDCA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BC95A6-31D3-83BE-249C-ED7E99E4CF63}"/>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4" name="Footer Placeholder 3">
            <a:extLst>
              <a:ext uri="{FF2B5EF4-FFF2-40B4-BE49-F238E27FC236}">
                <a16:creationId xmlns:a16="http://schemas.microsoft.com/office/drawing/2014/main" id="{78F07686-D23F-4EE3-2113-9146F3C2207A}"/>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5" name="Slide Number Placeholder 4">
            <a:extLst>
              <a:ext uri="{FF2B5EF4-FFF2-40B4-BE49-F238E27FC236}">
                <a16:creationId xmlns:a16="http://schemas.microsoft.com/office/drawing/2014/main" id="{9EFDE9CE-7633-7E4D-F18B-48CCC1843494}"/>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37080351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ACF34C6-75A2-8DD3-54CE-31885AE0C89A}"/>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3" name="Footer Placeholder 2">
            <a:extLst>
              <a:ext uri="{FF2B5EF4-FFF2-40B4-BE49-F238E27FC236}">
                <a16:creationId xmlns:a16="http://schemas.microsoft.com/office/drawing/2014/main" id="{8D77DB1D-4BD5-7F7F-2AC7-A878478ECF23}"/>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4" name="Slide Number Placeholder 3">
            <a:extLst>
              <a:ext uri="{FF2B5EF4-FFF2-40B4-BE49-F238E27FC236}">
                <a16:creationId xmlns:a16="http://schemas.microsoft.com/office/drawing/2014/main" id="{614EDFA8-C864-2FE2-CECA-2803B5EA79C2}"/>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30746593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922B9-B09C-740F-0797-16A712DD8E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CC2503-6E1F-9805-4BE0-AC259BB0A0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B3F9BD-3EB3-0267-25E0-E56C54143D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D3012E-F752-8000-CEF3-591105BCBF81}"/>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6" name="Footer Placeholder 5">
            <a:extLst>
              <a:ext uri="{FF2B5EF4-FFF2-40B4-BE49-F238E27FC236}">
                <a16:creationId xmlns:a16="http://schemas.microsoft.com/office/drawing/2014/main" id="{A4B4DA94-9E47-FCD4-B200-A8B67D28A508}"/>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7" name="Slide Number Placeholder 6">
            <a:extLst>
              <a:ext uri="{FF2B5EF4-FFF2-40B4-BE49-F238E27FC236}">
                <a16:creationId xmlns:a16="http://schemas.microsoft.com/office/drawing/2014/main" id="{F43E84BF-59E1-8CFB-8DC2-6EAB502AB726}"/>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3612163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FDC19-5518-9975-64E9-6258CC40DD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51CBBE9-3695-57BF-CB5A-2367E973CF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3C031F8-CCA9-0B2E-B963-BE34E3E4EF8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153C6E-CDF4-5DB7-1B57-320507149E97}"/>
              </a:ext>
            </a:extLst>
          </p:cNvPr>
          <p:cNvSpPr>
            <a:spLocks noGrp="1"/>
          </p:cNvSpPr>
          <p:nvPr>
            <p:ph type="dt" sz="half" idx="10"/>
          </p:nvPr>
        </p:nvSpPr>
        <p:spPr>
          <a:xfrm>
            <a:off x="9749971" y="8867321"/>
            <a:ext cx="2743200" cy="365125"/>
          </a:xfrm>
          <a:prstGeom prst="rect">
            <a:avLst/>
          </a:prstGeom>
        </p:spPr>
        <p:txBody>
          <a:bodyPr/>
          <a:lstStyle/>
          <a:p>
            <a:r>
              <a:rPr lang="en-US"/>
              <a:t>May 2024</a:t>
            </a:r>
          </a:p>
        </p:txBody>
      </p:sp>
      <p:sp>
        <p:nvSpPr>
          <p:cNvPr id="6" name="Footer Placeholder 5">
            <a:extLst>
              <a:ext uri="{FF2B5EF4-FFF2-40B4-BE49-F238E27FC236}">
                <a16:creationId xmlns:a16="http://schemas.microsoft.com/office/drawing/2014/main" id="{77DFB577-CFEE-2427-9F35-18CCE59AD2E3}"/>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7" name="Slide Number Placeholder 6">
            <a:extLst>
              <a:ext uri="{FF2B5EF4-FFF2-40B4-BE49-F238E27FC236}">
                <a16:creationId xmlns:a16="http://schemas.microsoft.com/office/drawing/2014/main" id="{DA52AA35-91B0-0A4F-F0AE-950C1773CB43}"/>
              </a:ext>
            </a:extLst>
          </p:cNvPr>
          <p:cNvSpPr>
            <a:spLocks noGrp="1"/>
          </p:cNvSpPr>
          <p:nvPr>
            <p:ph type="sldNum" sz="quarter" idx="12"/>
          </p:nvPr>
        </p:nvSpPr>
        <p:spPr/>
        <p:txBody>
          <a:bodyPr/>
          <a:lstStyle/>
          <a:p>
            <a:fld id="{79F31F10-1257-482C-8051-E7DF71AF7482}" type="slidenum">
              <a:rPr lang="en-US" smtClean="0"/>
              <a:t>‹#›</a:t>
            </a:fld>
            <a:endParaRPr lang="en-US"/>
          </a:p>
        </p:txBody>
      </p:sp>
    </p:spTree>
    <p:extLst>
      <p:ext uri="{BB962C8B-B14F-4D97-AF65-F5344CB8AC3E}">
        <p14:creationId xmlns:p14="http://schemas.microsoft.com/office/powerpoint/2010/main" val="2485006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01B9D65-2F0A-D977-CB7E-62303FBAA695}"/>
              </a:ext>
            </a:extLst>
          </p:cNvPr>
          <p:cNvSpPr>
            <a:spLocks noGrp="1"/>
          </p:cNvSpPr>
          <p:nvPr>
            <p:ph type="title"/>
          </p:nvPr>
        </p:nvSpPr>
        <p:spPr>
          <a:xfrm>
            <a:off x="838200" y="365126"/>
            <a:ext cx="10515600" cy="41864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D7C98E2-E09E-D3D6-C94A-3946C6C2BDD5}"/>
              </a:ext>
            </a:extLst>
          </p:cNvPr>
          <p:cNvSpPr>
            <a:spLocks noGrp="1"/>
          </p:cNvSpPr>
          <p:nvPr>
            <p:ph type="body" idx="1"/>
          </p:nvPr>
        </p:nvSpPr>
        <p:spPr>
          <a:xfrm>
            <a:off x="838200" y="972457"/>
            <a:ext cx="10515600" cy="5204506"/>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A95CB2B4-7E9E-C006-BA0B-EE302AF06403}"/>
              </a:ext>
            </a:extLst>
          </p:cNvPr>
          <p:cNvSpPr>
            <a:spLocks noGrp="1"/>
          </p:cNvSpPr>
          <p:nvPr>
            <p:ph type="ftr" sz="quarter" idx="3"/>
          </p:nvPr>
        </p:nvSpPr>
        <p:spPr>
          <a:xfrm>
            <a:off x="3255539" y="6381523"/>
            <a:ext cx="5164514" cy="365125"/>
          </a:xfrm>
          <a:prstGeom prst="rect">
            <a:avLst/>
          </a:prstGeom>
        </p:spPr>
        <p:txBody>
          <a:bodyPr vert="horz" lIns="91440" tIns="45720" rIns="91440" bIns="45720" rtlCol="0" anchor="ctr"/>
          <a:lstStyle>
            <a:lvl1pPr algn="ctr">
              <a:defRPr sz="900">
                <a:solidFill>
                  <a:srgbClr val="858585"/>
                </a:solidFill>
              </a:defRPr>
            </a:lvl1pPr>
          </a:lstStyle>
          <a:p>
            <a:r>
              <a:rPr lang="en-US" dirty="0"/>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D93C1CC3-EB6F-EC01-AC34-AEC39E17D9A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tint val="82000"/>
                  </a:schemeClr>
                </a:solidFill>
              </a:defRPr>
            </a:lvl1pPr>
          </a:lstStyle>
          <a:p>
            <a:r>
              <a:rPr lang="en-US" sz="900" dirty="0">
                <a:solidFill>
                  <a:srgbClr val="858585"/>
                </a:solidFill>
              </a:rPr>
              <a:t> May 2024 | </a:t>
            </a:r>
            <a:fld id="{79F31F10-1257-482C-8051-E7DF71AF7482}" type="slidenum">
              <a:rPr lang="en-US" smtClean="0">
                <a:solidFill>
                  <a:schemeClr val="bg2">
                    <a:lumMod val="25000"/>
                  </a:schemeClr>
                </a:solidFill>
              </a:rPr>
              <a:pPr/>
              <a:t>‹#›</a:t>
            </a:fld>
            <a:endParaRPr lang="en-US" dirty="0">
              <a:solidFill>
                <a:schemeClr val="bg2">
                  <a:lumMod val="25000"/>
                </a:schemeClr>
              </a:solidFill>
            </a:endParaRPr>
          </a:p>
        </p:txBody>
      </p:sp>
      <p:grpSp>
        <p:nvGrpSpPr>
          <p:cNvPr id="7" name="Group 6">
            <a:extLst>
              <a:ext uri="{FF2B5EF4-FFF2-40B4-BE49-F238E27FC236}">
                <a16:creationId xmlns:a16="http://schemas.microsoft.com/office/drawing/2014/main" id="{805A2625-3CCC-A070-948B-7DD19A89C08F}"/>
              </a:ext>
            </a:extLst>
          </p:cNvPr>
          <p:cNvGrpSpPr>
            <a:grpSpLocks noChangeAspect="1"/>
          </p:cNvGrpSpPr>
          <p:nvPr userDrawn="1"/>
        </p:nvGrpSpPr>
        <p:grpSpPr>
          <a:xfrm>
            <a:off x="838200" y="6356350"/>
            <a:ext cx="2226793" cy="365760"/>
            <a:chOff x="508601" y="5974260"/>
            <a:chExt cx="3726888" cy="640080"/>
          </a:xfrm>
        </p:grpSpPr>
        <p:pic>
          <p:nvPicPr>
            <p:cNvPr id="8" name="Picture 2" descr="Canvas by Instructure">
              <a:extLst>
                <a:ext uri="{FF2B5EF4-FFF2-40B4-BE49-F238E27FC236}">
                  <a16:creationId xmlns:a16="http://schemas.microsoft.com/office/drawing/2014/main" id="{A8F37A66-F70B-9ABD-AF84-D9AE2D71A74F}"/>
                </a:ext>
              </a:extLst>
            </p:cNvPr>
            <p:cNvPicPr>
              <a:picLocks noChangeAspect="1" noChangeArrowheads="1"/>
            </p:cNvPicPr>
            <p:nvPr/>
          </p:nvPicPr>
          <p:blipFill rotWithShape="1">
            <a:blip r:embed="rId13">
              <a:biLevel thresh="25000"/>
              <a:alphaModFix amt="48000"/>
              <a:extLst>
                <a:ext uri="{BEBA8EAE-BF5A-486C-A8C5-ECC9F3942E4B}">
                  <a14:imgProps xmlns:a14="http://schemas.microsoft.com/office/drawing/2010/main">
                    <a14:imgLayer r:embed="rId14">
                      <a14:imgEffect>
                        <a14:brightnessContrast bright="-40000" contrast="-40000"/>
                      </a14:imgEffect>
                    </a14:imgLayer>
                  </a14:imgProps>
                </a:ext>
                <a:ext uri="{28A0092B-C50C-407E-A947-70E740481C1C}">
                  <a14:useLocalDpi xmlns:a14="http://schemas.microsoft.com/office/drawing/2010/main" val="0"/>
                </a:ext>
              </a:extLst>
            </a:blip>
            <a:srcRect l="17316" r="15708"/>
            <a:stretch/>
          </p:blipFill>
          <p:spPr bwMode="auto">
            <a:xfrm>
              <a:off x="508601" y="5974260"/>
              <a:ext cx="1147898" cy="64008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6" descr="University Branding and Identity Guidelines">
              <a:extLst>
                <a:ext uri="{FF2B5EF4-FFF2-40B4-BE49-F238E27FC236}">
                  <a16:creationId xmlns:a16="http://schemas.microsoft.com/office/drawing/2014/main" id="{AF8A2820-94F6-2C30-7857-0324CFCECB5E}"/>
                </a:ext>
              </a:extLst>
            </p:cNvPr>
            <p:cNvPicPr>
              <a:picLocks noChangeAspect="1" noChangeArrowheads="1"/>
            </p:cNvPicPr>
            <p:nvPr/>
          </p:nvPicPr>
          <p:blipFill>
            <a:blip r:embed="rId15">
              <a:biLevel thresh="75000"/>
              <a:alphaModFix amt="48000"/>
              <a:extLst>
                <a:ext uri="{28A0092B-C50C-407E-A947-70E740481C1C}">
                  <a14:useLocalDpi xmlns:a14="http://schemas.microsoft.com/office/drawing/2010/main" val="0"/>
                </a:ext>
              </a:extLst>
            </a:blip>
            <a:srcRect/>
            <a:stretch>
              <a:fillRect/>
            </a:stretch>
          </p:blipFill>
          <p:spPr bwMode="auto">
            <a:xfrm>
              <a:off x="1911720" y="5974260"/>
              <a:ext cx="2323769" cy="64008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1202390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2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slideLayout" Target="../slideLayouts/slideLayout1.xml"/><Relationship Id="rId5" Type="http://schemas.openxmlformats.org/officeDocument/2006/relationships/image" Target="../media/image2.png"/><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ikeszumski/Project_One_Repo" TargetMode="External"/><Relationship Id="rId7"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hyperlink" Target="https://github.com/rajeshvelamala/" TargetMode="External"/><Relationship Id="rId5" Type="http://schemas.openxmlformats.org/officeDocument/2006/relationships/hyperlink" Target="https://github.com/mikeszumski/" TargetMode="External"/><Relationship Id="rId4" Type="http://schemas.openxmlformats.org/officeDocument/2006/relationships/hyperlink" Target="https://github.com/jbondAI/"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A forest fire at night&#10;&#10;Description automatically generated">
            <a:extLst>
              <a:ext uri="{FF2B5EF4-FFF2-40B4-BE49-F238E27FC236}">
                <a16:creationId xmlns:a16="http://schemas.microsoft.com/office/drawing/2014/main" id="{5FE7D9B4-83A8-F76B-6355-845A37FA2402}"/>
              </a:ext>
            </a:extLst>
          </p:cNvPr>
          <p:cNvPicPr>
            <a:picLocks noChangeAspect="1"/>
          </p:cNvPicPr>
          <p:nvPr/>
        </p:nvPicPr>
        <p:blipFill rotWithShape="1">
          <a:blip r:embed="rId2">
            <a:extLst>
              <a:ext uri="{28A0092B-C50C-407E-A947-70E740481C1C}">
                <a14:useLocalDpi xmlns:a14="http://schemas.microsoft.com/office/drawing/2010/main" val="0"/>
              </a:ext>
            </a:extLst>
          </a:blip>
          <a:srcRect t="28194"/>
          <a:stretch/>
        </p:blipFill>
        <p:spPr>
          <a:xfrm>
            <a:off x="2977" y="-1"/>
            <a:ext cx="12189023" cy="4924426"/>
          </a:xfrm>
          <a:prstGeom prst="rect">
            <a:avLst/>
          </a:prstGeom>
        </p:spPr>
      </p:pic>
      <p:sp>
        <p:nvSpPr>
          <p:cNvPr id="4" name="Rectangle 3">
            <a:extLst>
              <a:ext uri="{FF2B5EF4-FFF2-40B4-BE49-F238E27FC236}">
                <a16:creationId xmlns:a16="http://schemas.microsoft.com/office/drawing/2014/main" id="{7F45DBE0-4A0C-3B06-79E2-CF88900EAB4C}"/>
              </a:ext>
            </a:extLst>
          </p:cNvPr>
          <p:cNvSpPr/>
          <p:nvPr/>
        </p:nvSpPr>
        <p:spPr>
          <a:xfrm>
            <a:off x="0" y="0"/>
            <a:ext cx="12192000" cy="4924425"/>
          </a:xfrm>
          <a:prstGeom prst="rect">
            <a:avLst/>
          </a:prstGeom>
          <a:solidFill>
            <a:schemeClr val="tx2">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29A12A-DB02-A0EC-77F5-1D73C6323F26}"/>
              </a:ext>
            </a:extLst>
          </p:cNvPr>
          <p:cNvSpPr>
            <a:spLocks noGrp="1"/>
          </p:cNvSpPr>
          <p:nvPr>
            <p:ph type="ctrTitle"/>
          </p:nvPr>
        </p:nvSpPr>
        <p:spPr>
          <a:xfrm>
            <a:off x="301574" y="3282979"/>
            <a:ext cx="8699551" cy="1374094"/>
          </a:xfrm>
        </p:spPr>
        <p:txBody>
          <a:bodyPr>
            <a:normAutofit fontScale="90000"/>
          </a:bodyPr>
          <a:lstStyle/>
          <a:p>
            <a:pPr algn="l"/>
            <a:r>
              <a:rPr lang="en-US" sz="2800" dirty="0">
                <a:solidFill>
                  <a:schemeClr val="bg1"/>
                </a:solidFill>
              </a:rPr>
              <a:t>Analysis of </a:t>
            </a:r>
            <a:br>
              <a:rPr lang="en-US" sz="2800" dirty="0">
                <a:solidFill>
                  <a:schemeClr val="bg1"/>
                </a:solidFill>
              </a:rPr>
            </a:br>
            <a:r>
              <a:rPr lang="en-US" sz="3600" b="1" dirty="0">
                <a:solidFill>
                  <a:srgbClr val="FFC000"/>
                </a:solidFill>
                <a:effectLst>
                  <a:outerShdw blurRad="38100" dist="38100" dir="2700000" algn="tl">
                    <a:srgbClr val="000000">
                      <a:alpha val="43137"/>
                    </a:srgbClr>
                  </a:outerShdw>
                </a:effectLst>
              </a:rPr>
              <a:t>Extreme Weather and Climate Events Impacts </a:t>
            </a:r>
            <a:br>
              <a:rPr lang="en-US" sz="2800" dirty="0">
                <a:solidFill>
                  <a:schemeClr val="bg1"/>
                </a:solidFill>
              </a:rPr>
            </a:br>
            <a:r>
              <a:rPr lang="en-US" sz="2800" dirty="0">
                <a:solidFill>
                  <a:schemeClr val="bg1"/>
                </a:solidFill>
              </a:rPr>
              <a:t>on Key Community Health and Economic Attributes</a:t>
            </a:r>
          </a:p>
        </p:txBody>
      </p:sp>
      <p:sp>
        <p:nvSpPr>
          <p:cNvPr id="3" name="Subtitle 2">
            <a:extLst>
              <a:ext uri="{FF2B5EF4-FFF2-40B4-BE49-F238E27FC236}">
                <a16:creationId xmlns:a16="http://schemas.microsoft.com/office/drawing/2014/main" id="{97B40291-2497-9A25-4376-D070518C8F4B}"/>
              </a:ext>
            </a:extLst>
          </p:cNvPr>
          <p:cNvSpPr>
            <a:spLocks noGrp="1"/>
          </p:cNvSpPr>
          <p:nvPr>
            <p:ph type="subTitle" idx="1"/>
          </p:nvPr>
        </p:nvSpPr>
        <p:spPr>
          <a:xfrm>
            <a:off x="317072" y="4971315"/>
            <a:ext cx="5636053" cy="692150"/>
          </a:xfrm>
        </p:spPr>
        <p:txBody>
          <a:bodyPr>
            <a:normAutofit/>
          </a:bodyPr>
          <a:lstStyle/>
          <a:p>
            <a:pPr algn="l"/>
            <a:r>
              <a:rPr lang="en-US" sz="1800" b="1" dirty="0">
                <a:solidFill>
                  <a:srgbClr val="D6A300"/>
                </a:solidFill>
              </a:rPr>
              <a:t>2024 AI BOOTCAMP  </a:t>
            </a:r>
            <a:r>
              <a:rPr lang="en-US" sz="1800" dirty="0">
                <a:solidFill>
                  <a:srgbClr val="D6A300"/>
                </a:solidFill>
              </a:rPr>
              <a:t>| MODULE 10 GROUP PROJECT</a:t>
            </a:r>
          </a:p>
        </p:txBody>
      </p:sp>
      <p:sp>
        <p:nvSpPr>
          <p:cNvPr id="6" name="TextBox 5">
            <a:extLst>
              <a:ext uri="{FF2B5EF4-FFF2-40B4-BE49-F238E27FC236}">
                <a16:creationId xmlns:a16="http://schemas.microsoft.com/office/drawing/2014/main" id="{4D954648-0CAF-A9DC-5830-CA2461A7A48A}"/>
              </a:ext>
            </a:extLst>
          </p:cNvPr>
          <p:cNvSpPr txBox="1"/>
          <p:nvPr/>
        </p:nvSpPr>
        <p:spPr>
          <a:xfrm>
            <a:off x="301574" y="5297074"/>
            <a:ext cx="6096000" cy="276999"/>
          </a:xfrm>
          <a:prstGeom prst="rect">
            <a:avLst/>
          </a:prstGeom>
          <a:noFill/>
        </p:spPr>
        <p:txBody>
          <a:bodyPr wrap="square">
            <a:spAutoFit/>
          </a:bodyPr>
          <a:lstStyle/>
          <a:p>
            <a:pPr algn="l"/>
            <a:r>
              <a:rPr lang="en-US" sz="1200" dirty="0">
                <a:solidFill>
                  <a:schemeClr val="tx2"/>
                </a:solidFill>
              </a:rPr>
              <a:t>Contributors: Jamie Bond, Mike Szumski, Rajesh Velamala</a:t>
            </a:r>
          </a:p>
        </p:txBody>
      </p:sp>
      <p:grpSp>
        <p:nvGrpSpPr>
          <p:cNvPr id="17" name="Group 16">
            <a:extLst>
              <a:ext uri="{FF2B5EF4-FFF2-40B4-BE49-F238E27FC236}">
                <a16:creationId xmlns:a16="http://schemas.microsoft.com/office/drawing/2014/main" id="{96231A26-1323-48E4-A786-1F90CF6A4510}"/>
              </a:ext>
            </a:extLst>
          </p:cNvPr>
          <p:cNvGrpSpPr/>
          <p:nvPr/>
        </p:nvGrpSpPr>
        <p:grpSpPr>
          <a:xfrm>
            <a:off x="317072" y="5899832"/>
            <a:ext cx="3726888" cy="640080"/>
            <a:chOff x="508601" y="5974260"/>
            <a:chExt cx="3726888" cy="640080"/>
          </a:xfrm>
        </p:grpSpPr>
        <p:pic>
          <p:nvPicPr>
            <p:cNvPr id="1026" name="Picture 2" descr="Canvas by Instructure">
              <a:extLst>
                <a:ext uri="{FF2B5EF4-FFF2-40B4-BE49-F238E27FC236}">
                  <a16:creationId xmlns:a16="http://schemas.microsoft.com/office/drawing/2014/main" id="{E31E606C-1D15-3971-0B46-858550949926}"/>
                </a:ext>
              </a:extLst>
            </p:cNvPr>
            <p:cNvPicPr>
              <a:picLocks noChangeAspect="1" noChangeArrowheads="1"/>
            </p:cNvPicPr>
            <p:nvPr/>
          </p:nvPicPr>
          <p:blipFill rotWithShape="1">
            <a:blip r:embed="rId3">
              <a:biLevel thresh="25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rcRect l="17316" r="15708"/>
            <a:stretch/>
          </p:blipFill>
          <p:spPr bwMode="auto">
            <a:xfrm>
              <a:off x="508601" y="5974260"/>
              <a:ext cx="1147898" cy="64008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University Branding and Identity Guidelines">
              <a:extLst>
                <a:ext uri="{FF2B5EF4-FFF2-40B4-BE49-F238E27FC236}">
                  <a16:creationId xmlns:a16="http://schemas.microsoft.com/office/drawing/2014/main" id="{AA710F9F-4AF3-9570-EFF1-A4870A167635}"/>
                </a:ext>
              </a:extLst>
            </p:cNvPr>
            <p:cNvPicPr>
              <a:picLocks noChangeAspect="1" noChangeArrowheads="1"/>
            </p:cNvPicPr>
            <p:nvPr/>
          </p:nvPicPr>
          <p:blipFill>
            <a:blip r:embed="rId5">
              <a:biLevel thresh="75000"/>
              <a:extLst>
                <a:ext uri="{28A0092B-C50C-407E-A947-70E740481C1C}">
                  <a14:useLocalDpi xmlns:a14="http://schemas.microsoft.com/office/drawing/2010/main" val="0"/>
                </a:ext>
              </a:extLst>
            </a:blip>
            <a:srcRect/>
            <a:stretch>
              <a:fillRect/>
            </a:stretch>
          </p:blipFill>
          <p:spPr bwMode="auto">
            <a:xfrm>
              <a:off x="1911720" y="5974260"/>
              <a:ext cx="2323769" cy="640080"/>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19">
            <a:extLst>
              <a:ext uri="{FF2B5EF4-FFF2-40B4-BE49-F238E27FC236}">
                <a16:creationId xmlns:a16="http://schemas.microsoft.com/office/drawing/2014/main" id="{1E2DA2EE-7F87-286B-81D9-4113D913B7E6}"/>
              </a:ext>
            </a:extLst>
          </p:cNvPr>
          <p:cNvSpPr txBox="1"/>
          <p:nvPr/>
        </p:nvSpPr>
        <p:spPr>
          <a:xfrm>
            <a:off x="9001125" y="136525"/>
            <a:ext cx="2799471" cy="369332"/>
          </a:xfrm>
          <a:prstGeom prst="rect">
            <a:avLst/>
          </a:prstGeom>
          <a:noFill/>
        </p:spPr>
        <p:txBody>
          <a:bodyPr wrap="square" rtlCol="0">
            <a:spAutoFit/>
          </a:bodyPr>
          <a:lstStyle/>
          <a:p>
            <a:pPr algn="r"/>
            <a:r>
              <a:rPr lang="en-US" b="1" dirty="0">
                <a:solidFill>
                  <a:srgbClr val="FF0000"/>
                </a:solidFill>
              </a:rPr>
              <a:t>WORKING DRAFT</a:t>
            </a:r>
          </a:p>
        </p:txBody>
      </p:sp>
    </p:spTree>
    <p:extLst>
      <p:ext uri="{BB962C8B-B14F-4D97-AF65-F5344CB8AC3E}">
        <p14:creationId xmlns:p14="http://schemas.microsoft.com/office/powerpoint/2010/main" val="32223069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2)</a:t>
            </a:r>
          </a:p>
        </p:txBody>
      </p:sp>
      <p:sp>
        <p:nvSpPr>
          <p:cNvPr id="3" name="Rectangle 2">
            <a:extLst>
              <a:ext uri="{FF2B5EF4-FFF2-40B4-BE49-F238E27FC236}">
                <a16:creationId xmlns:a16="http://schemas.microsoft.com/office/drawing/2014/main" id="{FB247EA9-C50C-3835-9551-ADC6A83BB37D}"/>
              </a:ext>
            </a:extLst>
          </p:cNvPr>
          <p:cNvSpPr/>
          <p:nvPr/>
        </p:nvSpPr>
        <p:spPr>
          <a:xfrm>
            <a:off x="2255520" y="1881052"/>
            <a:ext cx="5562600" cy="2248988"/>
          </a:xfrm>
          <a:prstGeom prst="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Should include disaster costs over time plot</a:t>
            </a:r>
            <a:endParaRPr lang="en-US" dirty="0">
              <a:solidFill>
                <a:srgbClr val="C00000"/>
              </a:solidFill>
            </a:endParaRPr>
          </a:p>
        </p:txBody>
      </p:sp>
      <p:sp>
        <p:nvSpPr>
          <p:cNvPr id="6" name="TextBox 5">
            <a:extLst>
              <a:ext uri="{FF2B5EF4-FFF2-40B4-BE49-F238E27FC236}">
                <a16:creationId xmlns:a16="http://schemas.microsoft.com/office/drawing/2014/main" id="{E73F6D06-C853-D023-E25D-1C77CA6D7653}"/>
              </a:ext>
            </a:extLst>
          </p:cNvPr>
          <p:cNvSpPr txBox="1"/>
          <p:nvPr/>
        </p:nvSpPr>
        <p:spPr>
          <a:xfrm>
            <a:off x="914400" y="1365052"/>
            <a:ext cx="1340919" cy="230832"/>
          </a:xfrm>
          <a:prstGeom prst="rect">
            <a:avLst/>
          </a:prstGeom>
          <a:noFill/>
        </p:spPr>
        <p:txBody>
          <a:bodyPr wrap="square" rtlCol="0">
            <a:spAutoFit/>
          </a:bodyPr>
          <a:lstStyle/>
          <a:p>
            <a:r>
              <a:rPr lang="en-US" sz="900" b="1" dirty="0"/>
              <a:t>FIGURE 6</a:t>
            </a:r>
          </a:p>
        </p:txBody>
      </p:sp>
    </p:spTree>
    <p:extLst>
      <p:ext uri="{BB962C8B-B14F-4D97-AF65-F5344CB8AC3E}">
        <p14:creationId xmlns:p14="http://schemas.microsoft.com/office/powerpoint/2010/main" val="41212773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B99F6A6-954D-17DD-AA51-3060AC1A1EEA}"/>
              </a:ext>
            </a:extLst>
          </p:cNvPr>
          <p:cNvSpPr txBox="1"/>
          <p:nvPr/>
        </p:nvSpPr>
        <p:spPr>
          <a:xfrm>
            <a:off x="-212937" y="12031"/>
            <a:ext cx="838200" cy="3247043"/>
          </a:xfrm>
          <a:prstGeom prst="rect">
            <a:avLst/>
          </a:prstGeom>
          <a:noFill/>
        </p:spPr>
        <p:txBody>
          <a:bodyPr wrap="square" lIns="0" tIns="0" rIns="0" rtlCol="0">
            <a:spAutoFit/>
          </a:bodyPr>
          <a:lstStyle/>
          <a:p>
            <a:r>
              <a:rPr lang="en-US" sz="20800" dirty="0">
                <a:solidFill>
                  <a:schemeClr val="bg1">
                    <a:lumMod val="85000"/>
                    <a:alpha val="56000"/>
                  </a:schemeClr>
                </a:solidFill>
              </a:rPr>
              <a:t>3</a:t>
            </a:r>
            <a:endParaRPr lang="en-US" sz="14400" dirty="0">
              <a:solidFill>
                <a:schemeClr val="bg1">
                  <a:lumMod val="85000"/>
                  <a:alpha val="56000"/>
                </a:schemeClr>
              </a:solidFill>
            </a:endParaRPr>
          </a:p>
        </p:txBody>
      </p:sp>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3)</a:t>
            </a:r>
          </a:p>
        </p:txBody>
      </p:sp>
      <p:sp>
        <p:nvSpPr>
          <p:cNvPr id="12" name="Content Placeholder 2">
            <a:extLst>
              <a:ext uri="{FF2B5EF4-FFF2-40B4-BE49-F238E27FC236}">
                <a16:creationId xmlns:a16="http://schemas.microsoft.com/office/drawing/2014/main" id="{674977E1-EA58-FEC9-E88D-981FA4BAB874}"/>
              </a:ext>
            </a:extLst>
          </p:cNvPr>
          <p:cNvSpPr txBox="1">
            <a:spLocks/>
          </p:cNvSpPr>
          <p:nvPr/>
        </p:nvSpPr>
        <p:spPr>
          <a:xfrm>
            <a:off x="838200" y="783772"/>
            <a:ext cx="2929055" cy="3605348"/>
          </a:xfrm>
          <a:prstGeom prst="rect">
            <a:avLst/>
          </a:prstGeom>
          <a:solidFill>
            <a:srgbClr val="FFF1C5"/>
          </a:solidFill>
          <a:ln w="47625">
            <a:noFill/>
          </a:ln>
        </p:spPr>
        <p:txBody>
          <a:bodyPr vert="horz" wrap="square" lIns="91440" tIns="91440" rIns="91440" bIns="9144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b="1" dirty="0">
                <a:solidFill>
                  <a:srgbClr val="D6A300"/>
                </a:solidFill>
              </a:rPr>
              <a:t>DATASET DESCRIPTION</a:t>
            </a:r>
          </a:p>
          <a:p>
            <a:pPr marL="0" indent="0">
              <a:lnSpc>
                <a:spcPct val="100000"/>
              </a:lnSpc>
              <a:spcBef>
                <a:spcPts val="0"/>
              </a:spcBef>
              <a:buFont typeface="Arial" panose="020B0604020202020204" pitchFamily="34" charset="0"/>
              <a:buNone/>
            </a:pPr>
            <a:r>
              <a:rPr lang="en-US" sz="1200" b="1" dirty="0"/>
              <a:t>National Center for Disease Control National Outbreak Reporting</a:t>
            </a:r>
          </a:p>
          <a:p>
            <a:pPr marL="0" indent="0">
              <a:lnSpc>
                <a:spcPct val="100000"/>
              </a:lnSpc>
              <a:spcBef>
                <a:spcPts val="0"/>
              </a:spcBef>
              <a:buFont typeface="Arial" panose="020B0604020202020204" pitchFamily="34" charset="0"/>
              <a:buNone/>
            </a:pPr>
            <a:endParaRPr lang="en-US" sz="1200" dirty="0"/>
          </a:p>
          <a:p>
            <a:pPr marL="171450" indent="-171450">
              <a:lnSpc>
                <a:spcPct val="100000"/>
              </a:lnSpc>
              <a:spcBef>
                <a:spcPts val="0"/>
              </a:spcBef>
            </a:pPr>
            <a:r>
              <a:rPr lang="en-US" sz="1200" dirty="0">
                <a:solidFill>
                  <a:srgbClr val="C00000"/>
                </a:solidFill>
              </a:rPr>
              <a:t>XXX</a:t>
            </a:r>
            <a:r>
              <a:rPr lang="en-US" sz="1200" dirty="0"/>
              <a:t>  total records</a:t>
            </a:r>
          </a:p>
          <a:p>
            <a:pPr marL="0" indent="0">
              <a:lnSpc>
                <a:spcPct val="100000"/>
              </a:lnSpc>
              <a:spcBef>
                <a:spcPts val="0"/>
              </a:spcBef>
              <a:buNone/>
            </a:pPr>
            <a:endParaRPr lang="en-US" sz="1200" dirty="0"/>
          </a:p>
          <a:p>
            <a:pPr marL="171450" indent="-171450">
              <a:lnSpc>
                <a:spcPct val="100000"/>
              </a:lnSpc>
              <a:spcBef>
                <a:spcPts val="0"/>
              </a:spcBef>
            </a:pPr>
            <a:r>
              <a:rPr lang="en-US" sz="1200" dirty="0">
                <a:solidFill>
                  <a:srgbClr val="C00000"/>
                </a:solidFill>
              </a:rPr>
              <a:t>XX</a:t>
            </a:r>
            <a:r>
              <a:rPr lang="en-US" sz="1200" dirty="0"/>
              <a:t> data attributes, including</a:t>
            </a:r>
          </a:p>
          <a:p>
            <a:pPr marL="400050" lvl="1" indent="-171450">
              <a:lnSpc>
                <a:spcPct val="100000"/>
              </a:lnSpc>
              <a:spcBef>
                <a:spcPts val="0"/>
              </a:spcBef>
              <a:buFont typeface="Courier New" panose="02070309020205020404" pitchFamily="49" charset="0"/>
              <a:buChar char="o"/>
            </a:pPr>
            <a:r>
              <a:rPr lang="en-US" dirty="0"/>
              <a:t>Year</a:t>
            </a:r>
          </a:p>
          <a:p>
            <a:pPr marL="400050" lvl="1" indent="-171450">
              <a:lnSpc>
                <a:spcPct val="100000"/>
              </a:lnSpc>
              <a:spcBef>
                <a:spcPts val="0"/>
              </a:spcBef>
              <a:buFont typeface="Courier New" panose="02070309020205020404" pitchFamily="49" charset="0"/>
              <a:buChar char="o"/>
            </a:pPr>
            <a:r>
              <a:rPr lang="en-US" dirty="0"/>
              <a:t>Month</a:t>
            </a:r>
          </a:p>
          <a:p>
            <a:pPr marL="400050" lvl="1" indent="-171450">
              <a:lnSpc>
                <a:spcPct val="100000"/>
              </a:lnSpc>
              <a:spcBef>
                <a:spcPts val="0"/>
              </a:spcBef>
              <a:buFont typeface="Courier New" panose="02070309020205020404" pitchFamily="49" charset="0"/>
              <a:buChar char="o"/>
            </a:pPr>
            <a:r>
              <a:rPr lang="en-US" dirty="0"/>
              <a:t>State</a:t>
            </a:r>
          </a:p>
          <a:p>
            <a:pPr marL="400050" lvl="1" indent="-171450">
              <a:lnSpc>
                <a:spcPct val="100000"/>
              </a:lnSpc>
              <a:spcBef>
                <a:spcPts val="0"/>
              </a:spcBef>
              <a:buFont typeface="Courier New" panose="02070309020205020404" pitchFamily="49" charset="0"/>
              <a:buChar char="o"/>
            </a:pPr>
            <a:r>
              <a:rPr lang="en-US" dirty="0"/>
              <a:t>Hospitalization count</a:t>
            </a:r>
          </a:p>
          <a:p>
            <a:pPr marL="400050" lvl="1" indent="-171450">
              <a:lnSpc>
                <a:spcPct val="100000"/>
              </a:lnSpc>
              <a:spcBef>
                <a:spcPts val="0"/>
              </a:spcBef>
              <a:buFont typeface="Courier New" panose="02070309020205020404" pitchFamily="49" charset="0"/>
              <a:buChar char="o"/>
            </a:pPr>
            <a:r>
              <a:rPr lang="en-US" dirty="0"/>
              <a:t>Death count</a:t>
            </a:r>
          </a:p>
          <a:p>
            <a:pPr marL="228600" lvl="1" indent="0">
              <a:lnSpc>
                <a:spcPct val="100000"/>
              </a:lnSpc>
              <a:spcBef>
                <a:spcPts val="0"/>
              </a:spcBef>
              <a:buNone/>
            </a:pPr>
            <a:endParaRPr lang="en-US" dirty="0"/>
          </a:p>
          <a:p>
            <a:pPr marL="171450" indent="-171450">
              <a:lnSpc>
                <a:spcPct val="100000"/>
              </a:lnSpc>
              <a:spcBef>
                <a:spcPts val="0"/>
              </a:spcBef>
            </a:pPr>
            <a:endParaRPr lang="en-US" sz="1200" dirty="0"/>
          </a:p>
          <a:p>
            <a:pPr marL="171450" indent="-171450">
              <a:lnSpc>
                <a:spcPct val="100000"/>
              </a:lnSpc>
              <a:spcBef>
                <a:spcPts val="0"/>
              </a:spcBef>
            </a:pPr>
            <a:r>
              <a:rPr lang="en-US" sz="1200" dirty="0"/>
              <a:t>Ingested .</a:t>
            </a:r>
            <a:r>
              <a:rPr lang="en-US" sz="1200" dirty="0" err="1"/>
              <a:t>xlxs</a:t>
            </a:r>
            <a:r>
              <a:rPr lang="en-US" sz="1200" dirty="0"/>
              <a:t> file</a:t>
            </a:r>
          </a:p>
          <a:p>
            <a:pPr marL="171450" indent="0">
              <a:lnSpc>
                <a:spcPct val="100000"/>
              </a:lnSpc>
              <a:spcBef>
                <a:spcPts val="0"/>
              </a:spcBef>
              <a:buNone/>
            </a:pPr>
            <a:endParaRPr lang="en-US" sz="1200" dirty="0"/>
          </a:p>
          <a:p>
            <a:pPr marL="171450" indent="-171450">
              <a:lnSpc>
                <a:spcPct val="100000"/>
              </a:lnSpc>
              <a:spcBef>
                <a:spcPts val="0"/>
              </a:spcBef>
            </a:pPr>
            <a:r>
              <a:rPr lang="en-US" sz="1200" dirty="0"/>
              <a:t>Data resolution</a:t>
            </a:r>
          </a:p>
          <a:p>
            <a:pPr marL="400050" lvl="1" indent="-171450">
              <a:lnSpc>
                <a:spcPct val="100000"/>
              </a:lnSpc>
              <a:spcBef>
                <a:spcPts val="0"/>
              </a:spcBef>
              <a:buFont typeface="Courier New" panose="02070309020205020404" pitchFamily="49" charset="0"/>
              <a:buChar char="o"/>
            </a:pPr>
            <a:r>
              <a:rPr lang="en-US" dirty="0"/>
              <a:t>State-level records by month</a:t>
            </a:r>
          </a:p>
          <a:p>
            <a:pPr marL="400050" lvl="1" indent="-171450">
              <a:lnSpc>
                <a:spcPct val="100000"/>
              </a:lnSpc>
              <a:spcBef>
                <a:spcPts val="0"/>
              </a:spcBef>
              <a:buFont typeface="Courier New" panose="02070309020205020404" pitchFamily="49" charset="0"/>
              <a:buChar char="o"/>
            </a:pPr>
            <a:r>
              <a:rPr lang="en-US" dirty="0">
                <a:solidFill>
                  <a:srgbClr val="FF0000"/>
                </a:solidFill>
              </a:rPr>
              <a:t>[time horizon]</a:t>
            </a:r>
          </a:p>
          <a:p>
            <a:pPr marL="400050" lvl="1" indent="-171450">
              <a:lnSpc>
                <a:spcPct val="100000"/>
              </a:lnSpc>
              <a:spcBef>
                <a:spcPts val="0"/>
              </a:spcBef>
              <a:buFont typeface="Courier New" panose="02070309020205020404" pitchFamily="49" charset="0"/>
              <a:buChar char="o"/>
            </a:pPr>
            <a:endParaRPr lang="en-US" dirty="0">
              <a:solidFill>
                <a:srgbClr val="FF0000"/>
              </a:solidFill>
            </a:endParaRPr>
          </a:p>
          <a:p>
            <a:pPr marL="400050" lvl="1" indent="-171450">
              <a:lnSpc>
                <a:spcPct val="100000"/>
              </a:lnSpc>
              <a:spcBef>
                <a:spcPts val="0"/>
              </a:spcBef>
              <a:buFont typeface="Courier New" panose="02070309020205020404" pitchFamily="49" charset="0"/>
              <a:buChar char="o"/>
            </a:pPr>
            <a:endParaRPr lang="en-US" dirty="0">
              <a:solidFill>
                <a:srgbClr val="FF0000"/>
              </a:solidFill>
            </a:endParaRPr>
          </a:p>
        </p:txBody>
      </p:sp>
      <p:sp>
        <p:nvSpPr>
          <p:cNvPr id="17" name="TextBox 16">
            <a:extLst>
              <a:ext uri="{FF2B5EF4-FFF2-40B4-BE49-F238E27FC236}">
                <a16:creationId xmlns:a16="http://schemas.microsoft.com/office/drawing/2014/main" id="{64291886-2509-F9BC-E232-ED817ED892B8}"/>
              </a:ext>
            </a:extLst>
          </p:cNvPr>
          <p:cNvSpPr txBox="1"/>
          <p:nvPr/>
        </p:nvSpPr>
        <p:spPr>
          <a:xfrm>
            <a:off x="838200" y="4610423"/>
            <a:ext cx="3633417" cy="1384995"/>
          </a:xfrm>
          <a:prstGeom prst="rect">
            <a:avLst/>
          </a:prstGeom>
          <a:noFill/>
        </p:spPr>
        <p:txBody>
          <a:bodyPr wrap="square" rtlCol="0">
            <a:spAutoFit/>
          </a:bodyPr>
          <a:lstStyle/>
          <a:p>
            <a:r>
              <a:rPr lang="en-US" sz="1200" b="1" dirty="0"/>
              <a:t>Key Data Profiling Activities</a:t>
            </a:r>
          </a:p>
          <a:p>
            <a:pPr marL="177800" indent="-177800">
              <a:buFont typeface="Arial" panose="020B0604020202020204" pitchFamily="34" charset="0"/>
              <a:buChar char="•"/>
            </a:pPr>
            <a:r>
              <a:rPr lang="en-US" sz="1200" dirty="0"/>
              <a:t>Viewed column headers (.columns)</a:t>
            </a:r>
          </a:p>
          <a:p>
            <a:pPr marL="177800" indent="-177800">
              <a:buFont typeface="Arial" panose="020B0604020202020204" pitchFamily="34" charset="0"/>
              <a:buChar char="•"/>
            </a:pPr>
            <a:r>
              <a:rPr lang="en-US" sz="1200" dirty="0"/>
              <a:t>Datatypes and non-null counts (.info)</a:t>
            </a:r>
          </a:p>
          <a:p>
            <a:pPr marL="177800" indent="-177800">
              <a:buFont typeface="Arial" panose="020B0604020202020204" pitchFamily="34" charset="0"/>
              <a:buChar char="•"/>
            </a:pPr>
            <a:r>
              <a:rPr lang="en-US" sz="1200" dirty="0"/>
              <a:t>Viewed </a:t>
            </a:r>
            <a:r>
              <a:rPr lang="en-US" sz="1200" dirty="0" err="1"/>
              <a:t>datashape</a:t>
            </a:r>
            <a:endParaRPr lang="en-US" sz="1200" dirty="0"/>
          </a:p>
          <a:p>
            <a:pPr marL="177800" indent="-177800">
              <a:buFont typeface="Arial" panose="020B0604020202020204" pitchFamily="34" charset="0"/>
              <a:buChar char="•"/>
            </a:pPr>
            <a:endParaRPr lang="en-US" sz="1200" dirty="0"/>
          </a:p>
          <a:p>
            <a:r>
              <a:rPr lang="en-US" sz="1200" b="1" dirty="0"/>
              <a:t>Key Data Cleaning Activities</a:t>
            </a:r>
          </a:p>
          <a:p>
            <a:pPr marL="285750" indent="-285750">
              <a:buFont typeface="Arial" panose="020B0604020202020204" pitchFamily="34" charset="0"/>
              <a:buChar char="•"/>
            </a:pPr>
            <a:r>
              <a:rPr lang="en-US" sz="1200" dirty="0"/>
              <a:t>Dropped non-material columns</a:t>
            </a:r>
          </a:p>
        </p:txBody>
      </p:sp>
      <p:sp>
        <p:nvSpPr>
          <p:cNvPr id="8" name="Rectangle 7">
            <a:extLst>
              <a:ext uri="{FF2B5EF4-FFF2-40B4-BE49-F238E27FC236}">
                <a16:creationId xmlns:a16="http://schemas.microsoft.com/office/drawing/2014/main" id="{6B40356D-C65A-69C7-A9C8-CE3EA4F99473}"/>
              </a:ext>
            </a:extLst>
          </p:cNvPr>
          <p:cNvSpPr/>
          <p:nvPr/>
        </p:nvSpPr>
        <p:spPr>
          <a:xfrm>
            <a:off x="5410200" y="783772"/>
            <a:ext cx="3936821" cy="1342907"/>
          </a:xfrm>
          <a:prstGeom prst="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Work in Progress</a:t>
            </a:r>
          </a:p>
          <a:p>
            <a:pPr algn="ctr"/>
            <a:r>
              <a:rPr lang="en-US" dirty="0">
                <a:solidFill>
                  <a:srgbClr val="C00000"/>
                </a:solidFill>
              </a:rPr>
              <a:t>(I couldn’t load the outbreak data)</a:t>
            </a:r>
          </a:p>
        </p:txBody>
      </p:sp>
      <p:grpSp>
        <p:nvGrpSpPr>
          <p:cNvPr id="10" name="Group 9">
            <a:extLst>
              <a:ext uri="{FF2B5EF4-FFF2-40B4-BE49-F238E27FC236}">
                <a16:creationId xmlns:a16="http://schemas.microsoft.com/office/drawing/2014/main" id="{C5825055-66F3-69DF-FA10-95BD51A82053}"/>
              </a:ext>
            </a:extLst>
          </p:cNvPr>
          <p:cNvGrpSpPr/>
          <p:nvPr/>
        </p:nvGrpSpPr>
        <p:grpSpPr>
          <a:xfrm>
            <a:off x="6324600" y="2599492"/>
            <a:ext cx="5226032" cy="3893382"/>
            <a:chOff x="6324600" y="2599492"/>
            <a:chExt cx="5226032" cy="3893382"/>
          </a:xfrm>
        </p:grpSpPr>
        <p:pic>
          <p:nvPicPr>
            <p:cNvPr id="7" name="Picture 6">
              <a:extLst>
                <a:ext uri="{FF2B5EF4-FFF2-40B4-BE49-F238E27FC236}">
                  <a16:creationId xmlns:a16="http://schemas.microsoft.com/office/drawing/2014/main" id="{4DAA4BF8-54BA-3257-7D5C-8EF98212619B}"/>
                </a:ext>
              </a:extLst>
            </p:cNvPr>
            <p:cNvPicPr>
              <a:picLocks noChangeAspect="1"/>
            </p:cNvPicPr>
            <p:nvPr/>
          </p:nvPicPr>
          <p:blipFill>
            <a:blip r:embed="rId3"/>
            <a:stretch>
              <a:fillRect/>
            </a:stretch>
          </p:blipFill>
          <p:spPr>
            <a:xfrm>
              <a:off x="6324600" y="2714908"/>
              <a:ext cx="5226032" cy="3777966"/>
            </a:xfrm>
            <a:prstGeom prst="rect">
              <a:avLst/>
            </a:prstGeom>
          </p:spPr>
        </p:pic>
        <p:sp>
          <p:nvSpPr>
            <p:cNvPr id="9" name="TextBox 8">
              <a:extLst>
                <a:ext uri="{FF2B5EF4-FFF2-40B4-BE49-F238E27FC236}">
                  <a16:creationId xmlns:a16="http://schemas.microsoft.com/office/drawing/2014/main" id="{62D76E42-840D-CC73-FDBD-FC1E32A77617}"/>
                </a:ext>
              </a:extLst>
            </p:cNvPr>
            <p:cNvSpPr txBox="1"/>
            <p:nvPr/>
          </p:nvSpPr>
          <p:spPr>
            <a:xfrm>
              <a:off x="6648859" y="2599492"/>
              <a:ext cx="1340919" cy="230832"/>
            </a:xfrm>
            <a:prstGeom prst="rect">
              <a:avLst/>
            </a:prstGeom>
            <a:noFill/>
          </p:spPr>
          <p:txBody>
            <a:bodyPr wrap="square" rtlCol="0">
              <a:spAutoFit/>
            </a:bodyPr>
            <a:lstStyle/>
            <a:p>
              <a:r>
                <a:rPr lang="en-US" sz="900" b="1" dirty="0"/>
                <a:t>FIGURE 7</a:t>
              </a:r>
            </a:p>
          </p:txBody>
        </p:sp>
      </p:grpSp>
    </p:spTree>
    <p:extLst>
      <p:ext uri="{BB962C8B-B14F-4D97-AF65-F5344CB8AC3E}">
        <p14:creationId xmlns:p14="http://schemas.microsoft.com/office/powerpoint/2010/main" val="13265191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D3445B88-3963-E779-A98D-71FB9825934C}"/>
              </a:ext>
            </a:extLst>
          </p:cNvPr>
          <p:cNvSpPr txBox="1"/>
          <p:nvPr/>
        </p:nvSpPr>
        <p:spPr>
          <a:xfrm>
            <a:off x="-297161" y="156415"/>
            <a:ext cx="838200" cy="3247043"/>
          </a:xfrm>
          <a:prstGeom prst="rect">
            <a:avLst/>
          </a:prstGeom>
          <a:noFill/>
        </p:spPr>
        <p:txBody>
          <a:bodyPr wrap="square" lIns="0" tIns="0" rIns="0" rtlCol="0">
            <a:spAutoFit/>
          </a:bodyPr>
          <a:lstStyle/>
          <a:p>
            <a:r>
              <a:rPr lang="en-US" sz="20800" dirty="0">
                <a:solidFill>
                  <a:schemeClr val="bg1">
                    <a:lumMod val="85000"/>
                    <a:alpha val="56000"/>
                  </a:schemeClr>
                </a:solidFill>
              </a:rPr>
              <a:t>4</a:t>
            </a:r>
            <a:endParaRPr lang="en-US" sz="14400" dirty="0">
              <a:solidFill>
                <a:schemeClr val="bg1">
                  <a:lumMod val="85000"/>
                  <a:alpha val="56000"/>
                </a:schemeClr>
              </a:solidFill>
            </a:endParaRPr>
          </a:p>
        </p:txBody>
      </p:sp>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4)</a:t>
            </a:r>
          </a:p>
        </p:txBody>
      </p:sp>
      <p:sp>
        <p:nvSpPr>
          <p:cNvPr id="12" name="Content Placeholder 2">
            <a:extLst>
              <a:ext uri="{FF2B5EF4-FFF2-40B4-BE49-F238E27FC236}">
                <a16:creationId xmlns:a16="http://schemas.microsoft.com/office/drawing/2014/main" id="{674977E1-EA58-FEC9-E88D-981FA4BAB874}"/>
              </a:ext>
            </a:extLst>
          </p:cNvPr>
          <p:cNvSpPr txBox="1">
            <a:spLocks/>
          </p:cNvSpPr>
          <p:nvPr/>
        </p:nvSpPr>
        <p:spPr>
          <a:xfrm>
            <a:off x="838200" y="783772"/>
            <a:ext cx="2929055" cy="3535565"/>
          </a:xfrm>
          <a:prstGeom prst="rect">
            <a:avLst/>
          </a:prstGeom>
          <a:solidFill>
            <a:srgbClr val="FFF1C5"/>
          </a:solidFill>
          <a:ln w="47625">
            <a:noFill/>
          </a:ln>
        </p:spPr>
        <p:txBody>
          <a:bodyPr vert="horz" wrap="square" lIns="91440" tIns="91440" rIns="91440" bIns="9144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b="1" dirty="0">
                <a:solidFill>
                  <a:srgbClr val="D6A300"/>
                </a:solidFill>
              </a:rPr>
              <a:t>DATASET DESCRIPTION</a:t>
            </a:r>
          </a:p>
          <a:p>
            <a:pPr marL="0" indent="0">
              <a:lnSpc>
                <a:spcPct val="100000"/>
              </a:lnSpc>
              <a:spcBef>
                <a:spcPts val="0"/>
              </a:spcBef>
              <a:buFont typeface="Arial" panose="020B0604020202020204" pitchFamily="34" charset="0"/>
              <a:buNone/>
            </a:pPr>
            <a:r>
              <a:rPr lang="en-US" sz="1200" b="1" dirty="0"/>
              <a:t>National Center for Disease Control Mortality Multiple Cause-of-Death</a:t>
            </a:r>
          </a:p>
          <a:p>
            <a:pPr marL="0" indent="0">
              <a:lnSpc>
                <a:spcPct val="100000"/>
              </a:lnSpc>
              <a:spcBef>
                <a:spcPts val="0"/>
              </a:spcBef>
              <a:buNone/>
            </a:pPr>
            <a:endParaRPr lang="en-US" sz="1200" dirty="0"/>
          </a:p>
          <a:p>
            <a:pPr marL="171450" indent="-171450">
              <a:lnSpc>
                <a:spcPct val="100000"/>
              </a:lnSpc>
              <a:spcBef>
                <a:spcPts val="0"/>
              </a:spcBef>
            </a:pPr>
            <a:r>
              <a:rPr lang="en-US" sz="1200" dirty="0"/>
              <a:t>60 total records</a:t>
            </a:r>
          </a:p>
          <a:p>
            <a:pPr marL="0" indent="0">
              <a:lnSpc>
                <a:spcPct val="100000"/>
              </a:lnSpc>
              <a:spcBef>
                <a:spcPts val="0"/>
              </a:spcBef>
              <a:buNone/>
            </a:pPr>
            <a:endParaRPr lang="en-US" sz="1200" dirty="0"/>
          </a:p>
          <a:p>
            <a:pPr marL="171450" indent="-171450">
              <a:lnSpc>
                <a:spcPct val="100000"/>
              </a:lnSpc>
              <a:spcBef>
                <a:spcPts val="0"/>
              </a:spcBef>
            </a:pPr>
            <a:r>
              <a:rPr lang="en-US" sz="1200" dirty="0"/>
              <a:t>6  data attributes, including</a:t>
            </a:r>
          </a:p>
          <a:p>
            <a:pPr marL="400050" lvl="1" indent="-171450">
              <a:lnSpc>
                <a:spcPct val="100000"/>
              </a:lnSpc>
              <a:spcBef>
                <a:spcPts val="0"/>
              </a:spcBef>
              <a:buFont typeface="Courier New" panose="02070309020205020404" pitchFamily="49" charset="0"/>
              <a:buChar char="o"/>
            </a:pPr>
            <a:r>
              <a:rPr lang="en-US" dirty="0"/>
              <a:t>Total death count</a:t>
            </a:r>
          </a:p>
          <a:p>
            <a:pPr marL="400050" lvl="1" indent="-171450">
              <a:lnSpc>
                <a:spcPct val="100000"/>
              </a:lnSpc>
              <a:spcBef>
                <a:spcPts val="0"/>
              </a:spcBef>
              <a:buFont typeface="Courier New" panose="02070309020205020404" pitchFamily="49" charset="0"/>
              <a:buChar char="o"/>
            </a:pPr>
            <a:r>
              <a:rPr lang="en-US" dirty="0"/>
              <a:t>Death from cataclysmic event</a:t>
            </a:r>
          </a:p>
          <a:p>
            <a:pPr marL="400050" lvl="1" indent="-171450">
              <a:lnSpc>
                <a:spcPct val="100000"/>
              </a:lnSpc>
              <a:spcBef>
                <a:spcPts val="0"/>
              </a:spcBef>
              <a:buFont typeface="Courier New" panose="02070309020205020404" pitchFamily="49" charset="0"/>
              <a:buChar char="o"/>
            </a:pPr>
            <a:r>
              <a:rPr lang="en-US" dirty="0"/>
              <a:t>Year</a:t>
            </a:r>
          </a:p>
          <a:p>
            <a:pPr marL="400050" lvl="1" indent="-171450">
              <a:lnSpc>
                <a:spcPct val="100000"/>
              </a:lnSpc>
              <a:spcBef>
                <a:spcPts val="0"/>
              </a:spcBef>
              <a:buFont typeface="Courier New" panose="02070309020205020404" pitchFamily="49" charset="0"/>
              <a:buChar char="o"/>
            </a:pPr>
            <a:r>
              <a:rPr lang="en-US" dirty="0"/>
              <a:t>Month</a:t>
            </a:r>
          </a:p>
          <a:p>
            <a:pPr marL="171450" indent="-171450">
              <a:lnSpc>
                <a:spcPct val="100000"/>
              </a:lnSpc>
              <a:spcBef>
                <a:spcPts val="0"/>
              </a:spcBef>
            </a:pPr>
            <a:endParaRPr lang="en-US" sz="1200" dirty="0"/>
          </a:p>
          <a:p>
            <a:pPr marL="171450" indent="-171450">
              <a:lnSpc>
                <a:spcPct val="100000"/>
              </a:lnSpc>
              <a:spcBef>
                <a:spcPts val="0"/>
              </a:spcBef>
            </a:pPr>
            <a:r>
              <a:rPr lang="en-US" sz="1200" dirty="0"/>
              <a:t>Five datasets in .csv format downloaded CDC data library</a:t>
            </a:r>
          </a:p>
          <a:p>
            <a:pPr marL="171450" indent="0">
              <a:lnSpc>
                <a:spcPct val="100000"/>
              </a:lnSpc>
              <a:spcBef>
                <a:spcPts val="0"/>
              </a:spcBef>
              <a:buNone/>
            </a:pPr>
            <a:endParaRPr lang="en-US" sz="1200" dirty="0"/>
          </a:p>
          <a:p>
            <a:pPr marL="171450" indent="-171450">
              <a:lnSpc>
                <a:spcPct val="100000"/>
              </a:lnSpc>
              <a:spcBef>
                <a:spcPts val="0"/>
              </a:spcBef>
            </a:pPr>
            <a:r>
              <a:rPr lang="en-US" sz="1200" dirty="0"/>
              <a:t>Data resolution</a:t>
            </a:r>
          </a:p>
          <a:p>
            <a:pPr marL="400050" lvl="1" indent="-171450">
              <a:lnSpc>
                <a:spcPct val="100000"/>
              </a:lnSpc>
              <a:spcBef>
                <a:spcPts val="0"/>
              </a:spcBef>
              <a:buFont typeface="Courier New" panose="02070309020205020404" pitchFamily="49" charset="0"/>
              <a:buChar char="o"/>
            </a:pPr>
            <a:r>
              <a:rPr lang="en-US" dirty="0"/>
              <a:t>Monthly death counts</a:t>
            </a:r>
          </a:p>
          <a:p>
            <a:pPr marL="400050" lvl="1" indent="-171450">
              <a:lnSpc>
                <a:spcPct val="100000"/>
              </a:lnSpc>
              <a:spcBef>
                <a:spcPts val="0"/>
              </a:spcBef>
              <a:buFont typeface="Courier New" panose="02070309020205020404" pitchFamily="49" charset="0"/>
              <a:buChar char="o"/>
            </a:pPr>
            <a:r>
              <a:rPr lang="en-US" dirty="0"/>
              <a:t>Locational data not provided</a:t>
            </a:r>
          </a:p>
          <a:p>
            <a:pPr marL="400050" lvl="1" indent="-171450">
              <a:lnSpc>
                <a:spcPct val="100000"/>
              </a:lnSpc>
              <a:spcBef>
                <a:spcPts val="0"/>
              </a:spcBef>
              <a:buFont typeface="Courier New" panose="02070309020205020404" pitchFamily="49" charset="0"/>
              <a:buChar char="o"/>
            </a:pPr>
            <a:endParaRPr lang="en-US" dirty="0">
              <a:solidFill>
                <a:srgbClr val="FF0000"/>
              </a:solidFill>
            </a:endParaRPr>
          </a:p>
          <a:p>
            <a:pPr marL="228600" lvl="1" indent="0">
              <a:lnSpc>
                <a:spcPct val="100000"/>
              </a:lnSpc>
              <a:spcBef>
                <a:spcPts val="0"/>
              </a:spcBef>
              <a:buNone/>
            </a:pPr>
            <a:endParaRPr lang="en-US" dirty="0">
              <a:solidFill>
                <a:srgbClr val="FF0000"/>
              </a:solidFill>
            </a:endParaRPr>
          </a:p>
        </p:txBody>
      </p:sp>
      <p:sp>
        <p:nvSpPr>
          <p:cNvPr id="17" name="TextBox 16">
            <a:extLst>
              <a:ext uri="{FF2B5EF4-FFF2-40B4-BE49-F238E27FC236}">
                <a16:creationId xmlns:a16="http://schemas.microsoft.com/office/drawing/2014/main" id="{64291886-2509-F9BC-E232-ED817ED892B8}"/>
              </a:ext>
            </a:extLst>
          </p:cNvPr>
          <p:cNvSpPr txBox="1"/>
          <p:nvPr/>
        </p:nvSpPr>
        <p:spPr>
          <a:xfrm>
            <a:off x="838200" y="4357151"/>
            <a:ext cx="3633417" cy="1384995"/>
          </a:xfrm>
          <a:prstGeom prst="rect">
            <a:avLst/>
          </a:prstGeom>
          <a:noFill/>
        </p:spPr>
        <p:txBody>
          <a:bodyPr wrap="square" rtlCol="0">
            <a:spAutoFit/>
          </a:bodyPr>
          <a:lstStyle/>
          <a:p>
            <a:r>
              <a:rPr lang="en-US" sz="1200" b="1" dirty="0"/>
              <a:t>Key Data Profiling Activities</a:t>
            </a:r>
          </a:p>
          <a:p>
            <a:pPr marL="177800" indent="-177800">
              <a:buFont typeface="Arial" panose="020B0604020202020204" pitchFamily="34" charset="0"/>
              <a:buChar char="•"/>
            </a:pPr>
            <a:r>
              <a:rPr lang="en-US" sz="1200" dirty="0"/>
              <a:t>Viewed column headers (.columns)</a:t>
            </a:r>
          </a:p>
          <a:p>
            <a:pPr marL="177800" indent="-177800">
              <a:buFont typeface="Arial" panose="020B0604020202020204" pitchFamily="34" charset="0"/>
              <a:buChar char="•"/>
            </a:pPr>
            <a:r>
              <a:rPr lang="en-US" sz="1200" dirty="0"/>
              <a:t>Datatypes and non-null counts (.info)</a:t>
            </a:r>
          </a:p>
          <a:p>
            <a:pPr marL="177800" indent="-177800">
              <a:buFont typeface="Arial" panose="020B0604020202020204" pitchFamily="34" charset="0"/>
              <a:buChar char="•"/>
            </a:pPr>
            <a:r>
              <a:rPr lang="en-US" sz="1200" dirty="0"/>
              <a:t>Viewed sum for each cause of death</a:t>
            </a:r>
          </a:p>
          <a:p>
            <a:pPr marL="177800" indent="-177800">
              <a:buFont typeface="Arial" panose="020B0604020202020204" pitchFamily="34" charset="0"/>
              <a:buChar char="•"/>
            </a:pPr>
            <a:endParaRPr lang="en-US" sz="1200" dirty="0"/>
          </a:p>
          <a:p>
            <a:r>
              <a:rPr lang="en-US" sz="1200" b="1" dirty="0"/>
              <a:t>Key Data Aggregation Activities</a:t>
            </a:r>
          </a:p>
          <a:p>
            <a:pPr marL="285750" indent="-285750">
              <a:buFont typeface="Arial" panose="020B0604020202020204" pitchFamily="34" charset="0"/>
              <a:buChar char="•"/>
            </a:pPr>
            <a:r>
              <a:rPr lang="en-US" sz="1200" dirty="0"/>
              <a:t>Concatenated 5 years into single </a:t>
            </a:r>
            <a:r>
              <a:rPr lang="en-US" sz="1200" dirty="0" err="1"/>
              <a:t>datafame</a:t>
            </a:r>
            <a:endParaRPr lang="en-US" sz="1200" dirty="0"/>
          </a:p>
        </p:txBody>
      </p:sp>
      <p:sp>
        <p:nvSpPr>
          <p:cNvPr id="11" name="TextBox 10">
            <a:extLst>
              <a:ext uri="{FF2B5EF4-FFF2-40B4-BE49-F238E27FC236}">
                <a16:creationId xmlns:a16="http://schemas.microsoft.com/office/drawing/2014/main" id="{8F9FEC47-149C-9545-30FF-1FE23527959B}"/>
              </a:ext>
            </a:extLst>
          </p:cNvPr>
          <p:cNvSpPr txBox="1"/>
          <p:nvPr/>
        </p:nvSpPr>
        <p:spPr>
          <a:xfrm>
            <a:off x="4722459" y="5141981"/>
            <a:ext cx="4084657" cy="954107"/>
          </a:xfrm>
          <a:prstGeom prst="rect">
            <a:avLst/>
          </a:prstGeom>
          <a:noFill/>
        </p:spPr>
        <p:txBody>
          <a:bodyPr wrap="square" rtlCol="0">
            <a:spAutoFit/>
          </a:bodyPr>
          <a:lstStyle/>
          <a:p>
            <a:r>
              <a:rPr lang="en-US" sz="1400" dirty="0"/>
              <a:t>Total US Deaths over 5-year period:	15,859,795</a:t>
            </a:r>
          </a:p>
          <a:p>
            <a:pPr marL="228600"/>
            <a:r>
              <a:rPr lang="en-US" sz="1400" dirty="0"/>
              <a:t>Death by cataclysmic event: 	911</a:t>
            </a:r>
          </a:p>
          <a:p>
            <a:pPr marL="228600"/>
            <a:r>
              <a:rPr lang="en-US" sz="1400" dirty="0"/>
              <a:t>Death by heart failure:	79</a:t>
            </a:r>
          </a:p>
          <a:p>
            <a:pPr marL="228600"/>
            <a:r>
              <a:rPr lang="en-US" sz="1400" dirty="0"/>
              <a:t>Death by stroke:		302</a:t>
            </a:r>
          </a:p>
        </p:txBody>
      </p:sp>
      <p:sp>
        <p:nvSpPr>
          <p:cNvPr id="14" name="Rectangle 13">
            <a:extLst>
              <a:ext uri="{FF2B5EF4-FFF2-40B4-BE49-F238E27FC236}">
                <a16:creationId xmlns:a16="http://schemas.microsoft.com/office/drawing/2014/main" id="{B9DA8E3F-09C4-1771-643D-8735E7D35F68}"/>
              </a:ext>
            </a:extLst>
          </p:cNvPr>
          <p:cNvSpPr/>
          <p:nvPr/>
        </p:nvSpPr>
        <p:spPr>
          <a:xfrm>
            <a:off x="8679535" y="5204854"/>
            <a:ext cx="3251021" cy="1342907"/>
          </a:xfrm>
          <a:prstGeom prst="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@Mike </a:t>
            </a:r>
            <a:r>
              <a:rPr lang="en-US" dirty="0">
                <a:solidFill>
                  <a:srgbClr val="C00000"/>
                </a:solidFill>
              </a:rPr>
              <a:t>- These death counts pulled from the mortality datasets seem low relative to total deaths – was the dataset filtered for NC?</a:t>
            </a:r>
          </a:p>
        </p:txBody>
      </p:sp>
      <p:grpSp>
        <p:nvGrpSpPr>
          <p:cNvPr id="19" name="Group 18">
            <a:extLst>
              <a:ext uri="{FF2B5EF4-FFF2-40B4-BE49-F238E27FC236}">
                <a16:creationId xmlns:a16="http://schemas.microsoft.com/office/drawing/2014/main" id="{0109C8A6-819C-229C-D713-2125DFBEE399}"/>
              </a:ext>
            </a:extLst>
          </p:cNvPr>
          <p:cNvGrpSpPr/>
          <p:nvPr/>
        </p:nvGrpSpPr>
        <p:grpSpPr>
          <a:xfrm>
            <a:off x="4291853" y="906432"/>
            <a:ext cx="5370787" cy="4066535"/>
            <a:chOff x="4291853" y="906432"/>
            <a:chExt cx="5370787" cy="4066535"/>
          </a:xfrm>
        </p:grpSpPr>
        <p:pic>
          <p:nvPicPr>
            <p:cNvPr id="5" name="Picture 4">
              <a:extLst>
                <a:ext uri="{FF2B5EF4-FFF2-40B4-BE49-F238E27FC236}">
                  <a16:creationId xmlns:a16="http://schemas.microsoft.com/office/drawing/2014/main" id="{517F8299-192E-2C31-1407-91AE015E5839}"/>
                </a:ext>
              </a:extLst>
            </p:cNvPr>
            <p:cNvPicPr>
              <a:picLocks noChangeAspect="1"/>
            </p:cNvPicPr>
            <p:nvPr/>
          </p:nvPicPr>
          <p:blipFill>
            <a:blip r:embed="rId3"/>
            <a:stretch>
              <a:fillRect/>
            </a:stretch>
          </p:blipFill>
          <p:spPr>
            <a:xfrm>
              <a:off x="4291853" y="997081"/>
              <a:ext cx="5370787" cy="3975886"/>
            </a:xfrm>
            <a:prstGeom prst="rect">
              <a:avLst/>
            </a:prstGeom>
          </p:spPr>
        </p:pic>
        <p:sp>
          <p:nvSpPr>
            <p:cNvPr id="18" name="TextBox 17">
              <a:extLst>
                <a:ext uri="{FF2B5EF4-FFF2-40B4-BE49-F238E27FC236}">
                  <a16:creationId xmlns:a16="http://schemas.microsoft.com/office/drawing/2014/main" id="{7186C5C0-2791-5230-139F-99F3A027C1E4}"/>
                </a:ext>
              </a:extLst>
            </p:cNvPr>
            <p:cNvSpPr txBox="1"/>
            <p:nvPr/>
          </p:nvSpPr>
          <p:spPr>
            <a:xfrm>
              <a:off x="5038875" y="906432"/>
              <a:ext cx="1340919" cy="230832"/>
            </a:xfrm>
            <a:prstGeom prst="rect">
              <a:avLst/>
            </a:prstGeom>
            <a:noFill/>
          </p:spPr>
          <p:txBody>
            <a:bodyPr wrap="square" rtlCol="0">
              <a:spAutoFit/>
            </a:bodyPr>
            <a:lstStyle/>
            <a:p>
              <a:r>
                <a:rPr lang="en-US" sz="900" b="1" dirty="0"/>
                <a:t>FIGURE 8</a:t>
              </a:r>
            </a:p>
          </p:txBody>
        </p:sp>
      </p:grpSp>
      <p:sp>
        <p:nvSpPr>
          <p:cNvPr id="10" name="Speech Bubble: Rectangle 9">
            <a:extLst>
              <a:ext uri="{FF2B5EF4-FFF2-40B4-BE49-F238E27FC236}">
                <a16:creationId xmlns:a16="http://schemas.microsoft.com/office/drawing/2014/main" id="{906F475B-8E51-2180-1108-3F18C8A52CEC}"/>
              </a:ext>
            </a:extLst>
          </p:cNvPr>
          <p:cNvSpPr/>
          <p:nvPr/>
        </p:nvSpPr>
        <p:spPr>
          <a:xfrm>
            <a:off x="8467736" y="365126"/>
            <a:ext cx="3251021" cy="924605"/>
          </a:xfrm>
          <a:prstGeom prst="wedgeRectCallout">
            <a:avLst>
              <a:gd name="adj1" fmla="val -48266"/>
              <a:gd name="adj2" fmla="val 99820"/>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dirty="0">
                <a:solidFill>
                  <a:schemeClr val="tx1"/>
                </a:solidFill>
              </a:rPr>
              <a:t>Double peak in total death count corresponding with </a:t>
            </a:r>
            <a:r>
              <a:rPr lang="en-US" sz="1600" b="1" dirty="0">
                <a:solidFill>
                  <a:schemeClr val="tx1"/>
                </a:solidFill>
              </a:rPr>
              <a:t>COVID-19 </a:t>
            </a:r>
            <a:r>
              <a:rPr lang="en-US" sz="1600" dirty="0">
                <a:solidFill>
                  <a:schemeClr val="tx1"/>
                </a:solidFill>
              </a:rPr>
              <a:t>outbreak and early variants</a:t>
            </a:r>
            <a:endParaRPr lang="en-US" sz="1400" dirty="0">
              <a:solidFill>
                <a:schemeClr val="tx1"/>
              </a:solidFill>
            </a:endParaRPr>
          </a:p>
        </p:txBody>
      </p:sp>
    </p:spTree>
    <p:extLst>
      <p:ext uri="{BB962C8B-B14F-4D97-AF65-F5344CB8AC3E}">
        <p14:creationId xmlns:p14="http://schemas.microsoft.com/office/powerpoint/2010/main" val="33485649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962D-3C3A-E2EA-9CB7-444219198392}"/>
              </a:ext>
            </a:extLst>
          </p:cNvPr>
          <p:cNvSpPr>
            <a:spLocks noGrp="1"/>
          </p:cNvSpPr>
          <p:nvPr>
            <p:ph type="title"/>
          </p:nvPr>
        </p:nvSpPr>
        <p:spPr/>
        <p:txBody>
          <a:bodyPr>
            <a:normAutofit fontScale="90000"/>
          </a:bodyPr>
          <a:lstStyle/>
          <a:p>
            <a:r>
              <a:rPr lang="en-US" b="1" dirty="0"/>
              <a:t>ADDITIONAL INVESTIGATION AREAS</a:t>
            </a:r>
          </a:p>
        </p:txBody>
      </p:sp>
      <p:sp>
        <p:nvSpPr>
          <p:cNvPr id="3" name="Content Placeholder 2">
            <a:extLst>
              <a:ext uri="{FF2B5EF4-FFF2-40B4-BE49-F238E27FC236}">
                <a16:creationId xmlns:a16="http://schemas.microsoft.com/office/drawing/2014/main" id="{B7297DAB-FF85-EDDC-2BF4-F25386AEABC3}"/>
              </a:ext>
            </a:extLst>
          </p:cNvPr>
          <p:cNvSpPr>
            <a:spLocks noGrp="1"/>
          </p:cNvSpPr>
          <p:nvPr>
            <p:ph idx="1"/>
          </p:nvPr>
        </p:nvSpPr>
        <p:spPr>
          <a:xfrm>
            <a:off x="838199" y="972457"/>
            <a:ext cx="7772401" cy="5204506"/>
          </a:xfrm>
        </p:spPr>
        <p:txBody>
          <a:bodyPr>
            <a:normAutofit/>
          </a:bodyPr>
          <a:lstStyle/>
          <a:p>
            <a:pPr marL="0" indent="0">
              <a:buNone/>
            </a:pPr>
            <a:r>
              <a:rPr lang="en-US" sz="1600" dirty="0"/>
              <a:t>Given additional time to locate, explore and transform additional dataset, the investigating team would like to have explored additional question and relationships.</a:t>
            </a:r>
          </a:p>
          <a:p>
            <a:pPr marL="0" indent="0">
              <a:buNone/>
            </a:pPr>
            <a:endParaRPr lang="en-US" sz="1600" dirty="0"/>
          </a:p>
          <a:p>
            <a:pPr marL="0" indent="0">
              <a:buNone/>
            </a:pPr>
            <a:r>
              <a:rPr lang="en-US" sz="1600" b="1" dirty="0">
                <a:solidFill>
                  <a:srgbClr val="D6A300"/>
                </a:solidFill>
              </a:rPr>
              <a:t>DATA TO EXPLORE</a:t>
            </a:r>
          </a:p>
          <a:p>
            <a:r>
              <a:rPr lang="en-US" sz="1600" dirty="0"/>
              <a:t>Evaluation of state-level disaster data normalized by land area and per capita</a:t>
            </a:r>
          </a:p>
          <a:p>
            <a:r>
              <a:rPr lang="en-US" sz="1600" dirty="0"/>
              <a:t>Relationship between extreme heat events (historically excluded from disaster declarations) on mortality and agricultural and productivity losses</a:t>
            </a:r>
          </a:p>
          <a:p>
            <a:r>
              <a:rPr lang="en-US" sz="1600" dirty="0"/>
              <a:t>Relationship between major flood events and prevalence of mosquito born illnesses </a:t>
            </a:r>
          </a:p>
          <a:p>
            <a:endParaRPr lang="en-US" sz="1600" dirty="0"/>
          </a:p>
        </p:txBody>
      </p:sp>
      <p:sp>
        <p:nvSpPr>
          <p:cNvPr id="5" name="Footer Placeholder 4">
            <a:extLst>
              <a:ext uri="{FF2B5EF4-FFF2-40B4-BE49-F238E27FC236}">
                <a16:creationId xmlns:a16="http://schemas.microsoft.com/office/drawing/2014/main" id="{230DBC16-7C18-987D-DABE-B52EDBCCD220}"/>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D17EA4E4-8D6A-79D4-523C-AAC5443EACDD}"/>
              </a:ext>
            </a:extLst>
          </p:cNvPr>
          <p:cNvSpPr>
            <a:spLocks noGrp="1"/>
          </p:cNvSpPr>
          <p:nvPr>
            <p:ph type="sldNum" sz="quarter" idx="12"/>
          </p:nvPr>
        </p:nvSpPr>
        <p:spPr/>
        <p:txBody>
          <a:bodyPr/>
          <a:lstStyle/>
          <a:p>
            <a:fld id="{79F31F10-1257-482C-8051-E7DF71AF7482}" type="slidenum">
              <a:rPr lang="en-US" smtClean="0"/>
              <a:pPr/>
              <a:t>13</a:t>
            </a:fld>
            <a:endParaRPr lang="en-US" dirty="0"/>
          </a:p>
        </p:txBody>
      </p:sp>
    </p:spTree>
    <p:extLst>
      <p:ext uri="{BB962C8B-B14F-4D97-AF65-F5344CB8AC3E}">
        <p14:creationId xmlns:p14="http://schemas.microsoft.com/office/powerpoint/2010/main" val="33196247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500D4-902C-A8FA-4A59-0DED21AB2E65}"/>
              </a:ext>
            </a:extLst>
          </p:cNvPr>
          <p:cNvSpPr>
            <a:spLocks noGrp="1"/>
          </p:cNvSpPr>
          <p:nvPr>
            <p:ph type="title"/>
          </p:nvPr>
        </p:nvSpPr>
        <p:spPr/>
        <p:txBody>
          <a:bodyPr>
            <a:normAutofit fontScale="90000"/>
          </a:bodyPr>
          <a:lstStyle/>
          <a:p>
            <a:r>
              <a:rPr lang="en-US" b="1" dirty="0"/>
              <a:t>RESULTS AND CONCLUSION</a:t>
            </a:r>
          </a:p>
        </p:txBody>
      </p:sp>
      <p:sp>
        <p:nvSpPr>
          <p:cNvPr id="3" name="Content Placeholder 2">
            <a:extLst>
              <a:ext uri="{FF2B5EF4-FFF2-40B4-BE49-F238E27FC236}">
                <a16:creationId xmlns:a16="http://schemas.microsoft.com/office/drawing/2014/main" id="{AA25EF9F-7F5C-2B6F-12ED-B364E349C048}"/>
              </a:ext>
            </a:extLst>
          </p:cNvPr>
          <p:cNvSpPr>
            <a:spLocks noGrp="1"/>
          </p:cNvSpPr>
          <p:nvPr>
            <p:ph idx="1"/>
          </p:nvPr>
        </p:nvSpPr>
        <p:spPr>
          <a:xfrm>
            <a:off x="838200" y="972457"/>
            <a:ext cx="5257800" cy="5204506"/>
          </a:xfrm>
        </p:spPr>
        <p:txBody>
          <a:bodyPr>
            <a:normAutofit/>
          </a:bodyPr>
          <a:lstStyle/>
          <a:p>
            <a:pPr marL="0" indent="0">
              <a:buNone/>
            </a:pPr>
            <a:r>
              <a:rPr lang="en-US" sz="1600" dirty="0"/>
              <a:t>Our examination of the impacts of extreme weather and climate events on public health and local economy using data analysis revealed an increasing trend in disaster event frequency (FIGURE 2) and </a:t>
            </a:r>
            <a:r>
              <a:rPr lang="en-US" sz="1600" dirty="0">
                <a:highlight>
                  <a:srgbClr val="FFFF00"/>
                </a:highlight>
              </a:rPr>
              <a:t>cost (FIGURE 6</a:t>
            </a:r>
            <a:r>
              <a:rPr lang="en-US" sz="1600" dirty="0"/>
              <a:t>).</a:t>
            </a:r>
          </a:p>
          <a:p>
            <a:pPr marL="0" indent="0">
              <a:buNone/>
            </a:pPr>
            <a:r>
              <a:rPr lang="en-US" sz="1600" dirty="0"/>
              <a:t>Data exploration of </a:t>
            </a:r>
            <a:r>
              <a:rPr lang="en-US" sz="1600" b="1" dirty="0">
                <a:solidFill>
                  <a:srgbClr val="D6A300"/>
                </a:solidFill>
              </a:rPr>
              <a:t>DISASTER DATA </a:t>
            </a:r>
            <a:r>
              <a:rPr lang="en-US" sz="1600" dirty="0"/>
              <a:t>by year and location also led to the following observations:</a:t>
            </a:r>
          </a:p>
          <a:p>
            <a:r>
              <a:rPr lang="en-US" sz="1600" dirty="0">
                <a:solidFill>
                  <a:srgbClr val="C00000"/>
                </a:solidFill>
              </a:rPr>
              <a:t>[Observation about Texas]  </a:t>
            </a:r>
            <a:r>
              <a:rPr lang="en-US" sz="1600" dirty="0"/>
              <a:t>(FIGURE 1)</a:t>
            </a:r>
          </a:p>
          <a:p>
            <a:r>
              <a:rPr lang="en-US" sz="1600" dirty="0">
                <a:solidFill>
                  <a:srgbClr val="C00000"/>
                </a:solidFill>
              </a:rPr>
              <a:t>[Observation about PR event] </a:t>
            </a:r>
            <a:r>
              <a:rPr lang="en-US" sz="1600" dirty="0"/>
              <a:t>(FIGURES 3-6)</a:t>
            </a:r>
          </a:p>
          <a:p>
            <a:r>
              <a:rPr lang="en-US" sz="1600" dirty="0">
                <a:solidFill>
                  <a:srgbClr val="C00000"/>
                </a:solidFill>
              </a:rPr>
              <a:t>[Observation about project funding  and aggregation implications] </a:t>
            </a:r>
            <a:r>
              <a:rPr lang="en-US" sz="1600" dirty="0"/>
              <a:t>(TABLE 1, FIGURE 4)</a:t>
            </a:r>
          </a:p>
          <a:p>
            <a:endParaRPr lang="en-US" sz="1600" dirty="0"/>
          </a:p>
          <a:p>
            <a:pPr marL="0" indent="0">
              <a:buNone/>
            </a:pPr>
            <a:r>
              <a:rPr lang="en-US" sz="1600" dirty="0"/>
              <a:t>Data exploration of </a:t>
            </a:r>
            <a:r>
              <a:rPr lang="en-US" sz="1600" b="1" dirty="0">
                <a:solidFill>
                  <a:srgbClr val="D6A300"/>
                </a:solidFill>
              </a:rPr>
              <a:t>PUBLIC HEALTH DATA</a:t>
            </a:r>
            <a:r>
              <a:rPr lang="en-US" sz="1600" dirty="0"/>
              <a:t>, specifically mortality and hospitalizations during disaster periods, led to the following observations:</a:t>
            </a:r>
          </a:p>
          <a:p>
            <a:r>
              <a:rPr lang="en-US" sz="1600" dirty="0">
                <a:solidFill>
                  <a:srgbClr val="C00000"/>
                </a:solidFill>
              </a:rPr>
              <a:t>[Observation about PII and low granularity data]</a:t>
            </a:r>
            <a:endParaRPr lang="en-US" sz="1600" dirty="0"/>
          </a:p>
          <a:p>
            <a:r>
              <a:rPr lang="en-US" sz="1600" dirty="0">
                <a:solidFill>
                  <a:srgbClr val="C00000"/>
                </a:solidFill>
              </a:rPr>
              <a:t>[Observation about mortality ]  </a:t>
            </a:r>
            <a:r>
              <a:rPr lang="en-US" sz="1600" dirty="0"/>
              <a:t>(FIGURE 8)</a:t>
            </a:r>
          </a:p>
          <a:p>
            <a:r>
              <a:rPr lang="en-US" sz="1600" dirty="0">
                <a:solidFill>
                  <a:srgbClr val="C00000"/>
                </a:solidFill>
              </a:rPr>
              <a:t>[Observation hospital data ] </a:t>
            </a:r>
            <a:r>
              <a:rPr lang="en-US" sz="1600" dirty="0"/>
              <a:t>(FIGURES 7)</a:t>
            </a:r>
          </a:p>
          <a:p>
            <a:endParaRPr lang="en-US" sz="1600" dirty="0"/>
          </a:p>
        </p:txBody>
      </p:sp>
      <p:sp>
        <p:nvSpPr>
          <p:cNvPr id="4" name="Footer Placeholder 3">
            <a:extLst>
              <a:ext uri="{FF2B5EF4-FFF2-40B4-BE49-F238E27FC236}">
                <a16:creationId xmlns:a16="http://schemas.microsoft.com/office/drawing/2014/main" id="{CAA5AFA4-2BC9-67E4-F8C2-2FA22E081F40}"/>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5" name="Slide Number Placeholder 4">
            <a:extLst>
              <a:ext uri="{FF2B5EF4-FFF2-40B4-BE49-F238E27FC236}">
                <a16:creationId xmlns:a16="http://schemas.microsoft.com/office/drawing/2014/main" id="{D1F279D4-040A-1A71-E341-DB3D327BDE74}"/>
              </a:ext>
            </a:extLst>
          </p:cNvPr>
          <p:cNvSpPr>
            <a:spLocks noGrp="1"/>
          </p:cNvSpPr>
          <p:nvPr>
            <p:ph type="sldNum" sz="quarter" idx="12"/>
          </p:nvPr>
        </p:nvSpPr>
        <p:spPr/>
        <p:txBody>
          <a:bodyPr/>
          <a:lstStyle/>
          <a:p>
            <a:fld id="{79F31F10-1257-482C-8051-E7DF71AF7482}" type="slidenum">
              <a:rPr lang="en-US" smtClean="0"/>
              <a:pPr/>
              <a:t>14</a:t>
            </a:fld>
            <a:endParaRPr lang="en-US" dirty="0"/>
          </a:p>
        </p:txBody>
      </p:sp>
      <p:sp>
        <p:nvSpPr>
          <p:cNvPr id="9" name="TextBox 8">
            <a:extLst>
              <a:ext uri="{FF2B5EF4-FFF2-40B4-BE49-F238E27FC236}">
                <a16:creationId xmlns:a16="http://schemas.microsoft.com/office/drawing/2014/main" id="{2F359A75-E1DE-64B8-1DC6-E22602610CAD}"/>
              </a:ext>
            </a:extLst>
          </p:cNvPr>
          <p:cNvSpPr txBox="1"/>
          <p:nvPr/>
        </p:nvSpPr>
        <p:spPr>
          <a:xfrm>
            <a:off x="6980119" y="1334867"/>
            <a:ext cx="4602281" cy="646331"/>
          </a:xfrm>
          <a:prstGeom prst="rect">
            <a:avLst/>
          </a:prstGeom>
          <a:noFill/>
        </p:spPr>
        <p:txBody>
          <a:bodyPr wrap="square" rtlCol="0">
            <a:spAutoFit/>
          </a:bodyPr>
          <a:lstStyle/>
          <a:p>
            <a:r>
              <a:rPr lang="en-US" dirty="0"/>
              <a:t>Our </a:t>
            </a:r>
            <a:r>
              <a:rPr lang="en-US" b="1" dirty="0">
                <a:solidFill>
                  <a:srgbClr val="D6A300"/>
                </a:solidFill>
              </a:rPr>
              <a:t>CONCLUSION</a:t>
            </a:r>
            <a:r>
              <a:rPr lang="en-US" dirty="0"/>
              <a:t> is that extreme weather and related disasters </a:t>
            </a:r>
            <a:r>
              <a:rPr lang="en-US" dirty="0">
                <a:highlight>
                  <a:srgbClr val="FFFF00"/>
                </a:highlight>
              </a:rPr>
              <a:t>…</a:t>
            </a:r>
          </a:p>
        </p:txBody>
      </p:sp>
      <p:sp>
        <p:nvSpPr>
          <p:cNvPr id="12" name="Rectangle 11">
            <a:extLst>
              <a:ext uri="{FF2B5EF4-FFF2-40B4-BE49-F238E27FC236}">
                <a16:creationId xmlns:a16="http://schemas.microsoft.com/office/drawing/2014/main" id="{E946EB97-D737-D57C-9661-E5C5D6D402FE}"/>
              </a:ext>
            </a:extLst>
          </p:cNvPr>
          <p:cNvSpPr/>
          <p:nvPr/>
        </p:nvSpPr>
        <p:spPr>
          <a:xfrm>
            <a:off x="6980119" y="2685571"/>
            <a:ext cx="3936821" cy="1342907"/>
          </a:xfrm>
          <a:prstGeom prst="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Work in Progress</a:t>
            </a:r>
          </a:p>
          <a:p>
            <a:pPr algn="ctr"/>
            <a:r>
              <a:rPr lang="en-US" dirty="0">
                <a:solidFill>
                  <a:srgbClr val="C00000"/>
                </a:solidFill>
              </a:rPr>
              <a:t>Added placeholder thoughts </a:t>
            </a:r>
          </a:p>
        </p:txBody>
      </p:sp>
    </p:spTree>
    <p:extLst>
      <p:ext uri="{BB962C8B-B14F-4D97-AF65-F5344CB8AC3E}">
        <p14:creationId xmlns:p14="http://schemas.microsoft.com/office/powerpoint/2010/main" val="1370340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500D4-902C-A8FA-4A59-0DED21AB2E65}"/>
              </a:ext>
            </a:extLst>
          </p:cNvPr>
          <p:cNvSpPr>
            <a:spLocks noGrp="1"/>
          </p:cNvSpPr>
          <p:nvPr>
            <p:ph type="title"/>
          </p:nvPr>
        </p:nvSpPr>
        <p:spPr/>
        <p:txBody>
          <a:bodyPr>
            <a:normAutofit fontScale="90000"/>
          </a:bodyPr>
          <a:lstStyle/>
          <a:p>
            <a:r>
              <a:rPr lang="en-US" dirty="0"/>
              <a:t>Reference Content</a:t>
            </a:r>
          </a:p>
        </p:txBody>
      </p:sp>
      <p:sp>
        <p:nvSpPr>
          <p:cNvPr id="3" name="Content Placeholder 2">
            <a:extLst>
              <a:ext uri="{FF2B5EF4-FFF2-40B4-BE49-F238E27FC236}">
                <a16:creationId xmlns:a16="http://schemas.microsoft.com/office/drawing/2014/main" id="{AA25EF9F-7F5C-2B6F-12ED-B364E349C048}"/>
              </a:ext>
            </a:extLst>
          </p:cNvPr>
          <p:cNvSpPr>
            <a:spLocks noGrp="1"/>
          </p:cNvSpPr>
          <p:nvPr>
            <p:ph idx="1"/>
          </p:nvPr>
        </p:nvSpPr>
        <p:spPr>
          <a:xfrm>
            <a:off x="838199" y="972457"/>
            <a:ext cx="5257801" cy="5204506"/>
          </a:xfrm>
        </p:spPr>
        <p:txBody>
          <a:bodyPr/>
          <a:lstStyle/>
          <a:p>
            <a:pPr marL="0" indent="0">
              <a:lnSpc>
                <a:spcPct val="100000"/>
              </a:lnSpc>
              <a:spcBef>
                <a:spcPts val="0"/>
              </a:spcBef>
              <a:buNone/>
            </a:pPr>
            <a:r>
              <a:rPr lang="en-US" b="1" dirty="0">
                <a:solidFill>
                  <a:srgbClr val="D6A300"/>
                </a:solidFill>
              </a:rPr>
              <a:t>GitHub</a:t>
            </a:r>
          </a:p>
          <a:p>
            <a:pPr marL="0" indent="0">
              <a:lnSpc>
                <a:spcPct val="100000"/>
              </a:lnSpc>
              <a:spcBef>
                <a:spcPts val="0"/>
              </a:spcBef>
              <a:buNone/>
            </a:pPr>
            <a:r>
              <a:rPr lang="en-US" sz="1200" dirty="0"/>
              <a:t>Project Repository: </a:t>
            </a:r>
            <a:r>
              <a:rPr lang="en-US" sz="1200" dirty="0">
                <a:hlinkClick r:id="rId3"/>
              </a:rPr>
              <a:t>github.com/mikeszumski/Project_One_Repo</a:t>
            </a:r>
            <a:r>
              <a:rPr lang="en-US" sz="1200" dirty="0"/>
              <a:t> </a:t>
            </a:r>
          </a:p>
          <a:p>
            <a:pPr marL="0" indent="0">
              <a:lnSpc>
                <a:spcPct val="100000"/>
              </a:lnSpc>
              <a:spcBef>
                <a:spcPts val="0"/>
              </a:spcBef>
              <a:buNone/>
            </a:pPr>
            <a:endParaRPr lang="en-US" dirty="0"/>
          </a:p>
          <a:p>
            <a:pPr marL="0" indent="0">
              <a:buNone/>
            </a:pPr>
            <a:r>
              <a:rPr lang="en-US" b="1" dirty="0">
                <a:solidFill>
                  <a:srgbClr val="D6A300"/>
                </a:solidFill>
              </a:rPr>
              <a:t>Contributors</a:t>
            </a:r>
          </a:p>
          <a:p>
            <a:pPr marL="171450" indent="-171450">
              <a:lnSpc>
                <a:spcPct val="100000"/>
              </a:lnSpc>
              <a:spcBef>
                <a:spcPts val="0"/>
              </a:spcBef>
            </a:pPr>
            <a:r>
              <a:rPr lang="en-US" sz="1200" dirty="0"/>
              <a:t>Jamie Bond | </a:t>
            </a:r>
            <a:r>
              <a:rPr lang="en-US" sz="1200" dirty="0">
                <a:hlinkClick r:id="rId4"/>
              </a:rPr>
              <a:t>@JBondAI </a:t>
            </a:r>
            <a:r>
              <a:rPr lang="en-US" sz="1200" dirty="0"/>
              <a:t> (dataset identification, storytelling)</a:t>
            </a:r>
          </a:p>
          <a:p>
            <a:pPr marL="171450" indent="-171450">
              <a:lnSpc>
                <a:spcPct val="100000"/>
              </a:lnSpc>
              <a:spcBef>
                <a:spcPts val="0"/>
              </a:spcBef>
            </a:pPr>
            <a:r>
              <a:rPr lang="en-US" sz="1200" dirty="0"/>
              <a:t>Michael Szumski | </a:t>
            </a:r>
            <a:r>
              <a:rPr lang="en-US" sz="1200" dirty="0">
                <a:hlinkClick r:id="rId5"/>
              </a:rPr>
              <a:t>@mikeszumski </a:t>
            </a:r>
            <a:r>
              <a:rPr lang="en-US" sz="1200" dirty="0"/>
              <a:t>(data wrangling, public health analysis)</a:t>
            </a:r>
          </a:p>
          <a:p>
            <a:pPr marL="171450" indent="-171450">
              <a:lnSpc>
                <a:spcPct val="100000"/>
              </a:lnSpc>
              <a:spcBef>
                <a:spcPts val="0"/>
              </a:spcBef>
            </a:pPr>
            <a:r>
              <a:rPr lang="en-US" sz="1200" dirty="0"/>
              <a:t>Rajesh Velamala | </a:t>
            </a:r>
            <a:r>
              <a:rPr lang="en-US" sz="1200" dirty="0">
                <a:hlinkClick r:id="rId6"/>
              </a:rPr>
              <a:t>@REJESHVELAMALA</a:t>
            </a:r>
            <a:r>
              <a:rPr lang="en-US" sz="1200" dirty="0"/>
              <a:t>, (data wrangling, disaster analysis)</a:t>
            </a:r>
          </a:p>
          <a:p>
            <a:pPr marL="0" indent="0">
              <a:buNone/>
            </a:pPr>
            <a:endParaRPr lang="en-US" b="1" dirty="0">
              <a:solidFill>
                <a:srgbClr val="D6A300"/>
              </a:solidFill>
            </a:endParaRPr>
          </a:p>
          <a:p>
            <a:pPr marL="0" indent="0">
              <a:buNone/>
            </a:pPr>
            <a:r>
              <a:rPr lang="en-US" b="1" dirty="0">
                <a:solidFill>
                  <a:srgbClr val="D6A300"/>
                </a:solidFill>
              </a:rPr>
              <a:t>Data Providers</a:t>
            </a:r>
          </a:p>
          <a:p>
            <a:pPr marL="171450" indent="-171450">
              <a:lnSpc>
                <a:spcPct val="100000"/>
              </a:lnSpc>
              <a:spcBef>
                <a:spcPts val="0"/>
              </a:spcBef>
            </a:pPr>
            <a:r>
              <a:rPr lang="en-US" sz="1200" dirty="0"/>
              <a:t>Federal Emergency Management Agency (FEMA)</a:t>
            </a:r>
          </a:p>
          <a:p>
            <a:pPr marL="171450" indent="-171450">
              <a:lnSpc>
                <a:spcPct val="100000"/>
              </a:lnSpc>
              <a:spcBef>
                <a:spcPts val="0"/>
              </a:spcBef>
            </a:pPr>
            <a:r>
              <a:rPr lang="en-US" sz="1200" dirty="0"/>
              <a:t>National Center for Disease Control</a:t>
            </a:r>
          </a:p>
          <a:p>
            <a:pPr marL="171450" indent="-171450">
              <a:lnSpc>
                <a:spcPct val="100000"/>
              </a:lnSpc>
              <a:spcBef>
                <a:spcPts val="0"/>
              </a:spcBef>
            </a:pPr>
            <a:endParaRPr lang="en-US" sz="1200" dirty="0"/>
          </a:p>
          <a:p>
            <a:pPr marL="0" indent="0">
              <a:buNone/>
            </a:pPr>
            <a:endParaRPr lang="en-US" dirty="0"/>
          </a:p>
        </p:txBody>
      </p:sp>
      <p:sp>
        <p:nvSpPr>
          <p:cNvPr id="4" name="Footer Placeholder 3">
            <a:extLst>
              <a:ext uri="{FF2B5EF4-FFF2-40B4-BE49-F238E27FC236}">
                <a16:creationId xmlns:a16="http://schemas.microsoft.com/office/drawing/2014/main" id="{CAA5AFA4-2BC9-67E4-F8C2-2FA22E081F40}"/>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5" name="Slide Number Placeholder 4">
            <a:extLst>
              <a:ext uri="{FF2B5EF4-FFF2-40B4-BE49-F238E27FC236}">
                <a16:creationId xmlns:a16="http://schemas.microsoft.com/office/drawing/2014/main" id="{D1F279D4-040A-1A71-E341-DB3D327BDE74}"/>
              </a:ext>
            </a:extLst>
          </p:cNvPr>
          <p:cNvSpPr>
            <a:spLocks noGrp="1"/>
          </p:cNvSpPr>
          <p:nvPr>
            <p:ph type="sldNum" sz="quarter" idx="12"/>
          </p:nvPr>
        </p:nvSpPr>
        <p:spPr/>
        <p:txBody>
          <a:bodyPr/>
          <a:lstStyle/>
          <a:p>
            <a:fld id="{79F31F10-1257-482C-8051-E7DF71AF7482}" type="slidenum">
              <a:rPr lang="en-US" smtClean="0"/>
              <a:pPr/>
              <a:t>15</a:t>
            </a:fld>
            <a:endParaRPr lang="en-US" dirty="0"/>
          </a:p>
        </p:txBody>
      </p:sp>
      <p:pic>
        <p:nvPicPr>
          <p:cNvPr id="7" name="Picture 6" descr="A forest fire at night&#10;&#10;Description automatically generated">
            <a:extLst>
              <a:ext uri="{FF2B5EF4-FFF2-40B4-BE49-F238E27FC236}">
                <a16:creationId xmlns:a16="http://schemas.microsoft.com/office/drawing/2014/main" id="{CC368107-43DA-010D-9B98-F6944AA00FBF}"/>
              </a:ext>
            </a:extLst>
          </p:cNvPr>
          <p:cNvPicPr>
            <a:picLocks noChangeAspect="1"/>
          </p:cNvPicPr>
          <p:nvPr/>
        </p:nvPicPr>
        <p:blipFill rotWithShape="1">
          <a:blip r:embed="rId7">
            <a:extLst>
              <a:ext uri="{28A0092B-C50C-407E-A947-70E740481C1C}">
                <a14:useLocalDpi xmlns:a14="http://schemas.microsoft.com/office/drawing/2010/main" val="0"/>
              </a:ext>
            </a:extLst>
          </a:blip>
          <a:srcRect l="64480" t="28194"/>
          <a:stretch/>
        </p:blipFill>
        <p:spPr>
          <a:xfrm>
            <a:off x="6513937" y="-28350"/>
            <a:ext cx="5675086" cy="6886349"/>
          </a:xfrm>
          <a:prstGeom prst="rect">
            <a:avLst/>
          </a:prstGeom>
        </p:spPr>
      </p:pic>
      <p:sp>
        <p:nvSpPr>
          <p:cNvPr id="9" name="Rectangle 8">
            <a:extLst>
              <a:ext uri="{FF2B5EF4-FFF2-40B4-BE49-F238E27FC236}">
                <a16:creationId xmlns:a16="http://schemas.microsoft.com/office/drawing/2014/main" id="{2B7E0B3F-A98D-576F-1EBC-8773D845DAEF}"/>
              </a:ext>
            </a:extLst>
          </p:cNvPr>
          <p:cNvSpPr/>
          <p:nvPr/>
        </p:nvSpPr>
        <p:spPr>
          <a:xfrm>
            <a:off x="6516914" y="0"/>
            <a:ext cx="5675086" cy="6858000"/>
          </a:xfrm>
          <a:prstGeom prst="rect">
            <a:avLst/>
          </a:prstGeom>
          <a:solidFill>
            <a:schemeClr val="tx2">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spTree>
    <p:extLst>
      <p:ext uri="{BB962C8B-B14F-4D97-AF65-F5344CB8AC3E}">
        <p14:creationId xmlns:p14="http://schemas.microsoft.com/office/powerpoint/2010/main" val="28086725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forest fire at night&#10;&#10;Description automatically generated">
            <a:extLst>
              <a:ext uri="{FF2B5EF4-FFF2-40B4-BE49-F238E27FC236}">
                <a16:creationId xmlns:a16="http://schemas.microsoft.com/office/drawing/2014/main" id="{90DA53ED-646E-5DC7-18C8-8C4289E67857}"/>
              </a:ext>
            </a:extLst>
          </p:cNvPr>
          <p:cNvPicPr>
            <a:picLocks noChangeAspect="1"/>
          </p:cNvPicPr>
          <p:nvPr/>
        </p:nvPicPr>
        <p:blipFill rotWithShape="1">
          <a:blip r:embed="rId3">
            <a:extLst>
              <a:ext uri="{28A0092B-C50C-407E-A947-70E740481C1C}">
                <a14:useLocalDpi xmlns:a14="http://schemas.microsoft.com/office/drawing/2010/main" val="0"/>
              </a:ext>
            </a:extLst>
          </a:blip>
          <a:srcRect l="64480" t="28194"/>
          <a:stretch/>
        </p:blipFill>
        <p:spPr>
          <a:xfrm>
            <a:off x="6513937" y="-28350"/>
            <a:ext cx="5675086" cy="6886349"/>
          </a:xfrm>
          <a:prstGeom prst="rect">
            <a:avLst/>
          </a:prstGeom>
        </p:spPr>
      </p:pic>
      <p:sp>
        <p:nvSpPr>
          <p:cNvPr id="4" name="Rectangle 3">
            <a:extLst>
              <a:ext uri="{FF2B5EF4-FFF2-40B4-BE49-F238E27FC236}">
                <a16:creationId xmlns:a16="http://schemas.microsoft.com/office/drawing/2014/main" id="{83F2CEC4-57B1-59FA-BC6F-B9558CAC9114}"/>
              </a:ext>
            </a:extLst>
          </p:cNvPr>
          <p:cNvSpPr/>
          <p:nvPr/>
        </p:nvSpPr>
        <p:spPr>
          <a:xfrm>
            <a:off x="6516914" y="0"/>
            <a:ext cx="5675086" cy="6858000"/>
          </a:xfrm>
          <a:prstGeom prst="rect">
            <a:avLst/>
          </a:prstGeom>
          <a:solidFill>
            <a:schemeClr val="tx2">
              <a:alpha val="5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a:p>
        </p:txBody>
      </p:sp>
      <p:graphicFrame>
        <p:nvGraphicFramePr>
          <p:cNvPr id="13" name="Content Placeholder 12">
            <a:extLst>
              <a:ext uri="{FF2B5EF4-FFF2-40B4-BE49-F238E27FC236}">
                <a16:creationId xmlns:a16="http://schemas.microsoft.com/office/drawing/2014/main" id="{F8C8E940-B712-4D86-578A-0281DE80A72C}"/>
              </a:ext>
            </a:extLst>
          </p:cNvPr>
          <p:cNvGraphicFramePr>
            <a:graphicFrameLocks noGrp="1"/>
          </p:cNvGraphicFramePr>
          <p:nvPr>
            <p:ph idx="1"/>
            <p:extLst>
              <p:ext uri="{D42A27DB-BD31-4B8C-83A1-F6EECF244321}">
                <p14:modId xmlns:p14="http://schemas.microsoft.com/office/powerpoint/2010/main" val="826173706"/>
              </p:ext>
            </p:extLst>
          </p:nvPr>
        </p:nvGraphicFramePr>
        <p:xfrm>
          <a:off x="6969643" y="965608"/>
          <a:ext cx="4617724" cy="2834232"/>
        </p:xfrm>
        <a:graphic>
          <a:graphicData uri="http://schemas.openxmlformats.org/drawingml/2006/table">
            <a:tbl>
              <a:tblPr firstRow="1" bandRow="1">
                <a:tableStyleId>{2D5ABB26-0587-4C30-8999-92F81FD0307C}</a:tableStyleId>
              </a:tblPr>
              <a:tblGrid>
                <a:gridCol w="2834640">
                  <a:extLst>
                    <a:ext uri="{9D8B030D-6E8A-4147-A177-3AD203B41FA5}">
                      <a16:colId xmlns:a16="http://schemas.microsoft.com/office/drawing/2014/main" val="978306874"/>
                    </a:ext>
                  </a:extLst>
                </a:gridCol>
                <a:gridCol w="640080">
                  <a:extLst>
                    <a:ext uri="{9D8B030D-6E8A-4147-A177-3AD203B41FA5}">
                      <a16:colId xmlns:a16="http://schemas.microsoft.com/office/drawing/2014/main" val="3503131145"/>
                    </a:ext>
                  </a:extLst>
                </a:gridCol>
                <a:gridCol w="1143004">
                  <a:extLst>
                    <a:ext uri="{9D8B030D-6E8A-4147-A177-3AD203B41FA5}">
                      <a16:colId xmlns:a16="http://schemas.microsoft.com/office/drawing/2014/main" val="3234429379"/>
                    </a:ext>
                  </a:extLst>
                </a:gridCol>
              </a:tblGrid>
              <a:tr h="60919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dirty="0">
                          <a:solidFill>
                            <a:srgbClr val="FFC000"/>
                          </a:solidFill>
                        </a:rPr>
                        <a:t>CONTENTS</a:t>
                      </a:r>
                      <a:endParaRPr lang="en-US" b="1" dirty="0">
                        <a:solidFill>
                          <a:srgbClr val="FFC000"/>
                        </a:solidFill>
                      </a:endParaRPr>
                    </a:p>
                  </a:txBody>
                  <a:tcPr/>
                </a:tc>
                <a:tc>
                  <a:txBody>
                    <a:bodyPr/>
                    <a:lstStyle/>
                    <a:p>
                      <a:endParaRPr lang="en-US" dirty="0"/>
                    </a:p>
                  </a:txBody>
                  <a:tcPr/>
                </a:tc>
                <a:tc>
                  <a:txBody>
                    <a:bodyPr/>
                    <a:lstStyle/>
                    <a:p>
                      <a:pPr algn="ctr"/>
                      <a:r>
                        <a:rPr lang="en-US" sz="1600" i="1" dirty="0">
                          <a:solidFill>
                            <a:schemeClr val="bg1"/>
                          </a:solidFill>
                        </a:rPr>
                        <a:t>PAGE</a:t>
                      </a:r>
                    </a:p>
                  </a:txBody>
                  <a:tcPr anchor="b"/>
                </a:tc>
                <a:extLst>
                  <a:ext uri="{0D108BD9-81ED-4DB2-BD59-A6C34878D82A}">
                    <a16:rowId xmlns:a16="http://schemas.microsoft.com/office/drawing/2014/main" val="590355332"/>
                  </a:ext>
                </a:extLst>
              </a:tr>
              <a:tr h="370840">
                <a:tc>
                  <a:txBody>
                    <a:bodyPr/>
                    <a:lstStyle/>
                    <a:p>
                      <a:r>
                        <a:rPr lang="en-US" dirty="0">
                          <a:solidFill>
                            <a:schemeClr val="bg1"/>
                          </a:solidFill>
                        </a:rPr>
                        <a:t>Executive Summary</a:t>
                      </a:r>
                    </a:p>
                  </a:txBody>
                  <a:tcPr>
                    <a:lnB w="3175" cap="flat" cmpd="sng" algn="ctr">
                      <a:solidFill>
                        <a:schemeClr val="bg1"/>
                      </a:solidFill>
                      <a:prstDash val="solid"/>
                      <a:round/>
                      <a:headEnd type="none" w="med" len="med"/>
                      <a:tailEnd type="none" w="med" len="med"/>
                    </a:lnB>
                  </a:tcPr>
                </a:tc>
                <a:tc>
                  <a:txBody>
                    <a:bodyPr/>
                    <a:lstStyle/>
                    <a:p>
                      <a:endParaRPr lang="en-US">
                        <a:solidFill>
                          <a:schemeClr val="bg1"/>
                        </a:solidFill>
                      </a:endParaRPr>
                    </a:p>
                  </a:txBody>
                  <a:tcPr>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3</a:t>
                      </a:r>
                    </a:p>
                  </a:txBody>
                  <a:tcPr anchor="ctr">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464597438"/>
                  </a:ext>
                </a:extLst>
              </a:tr>
              <a:tr h="370840">
                <a:tc>
                  <a:txBody>
                    <a:bodyPr/>
                    <a:lstStyle/>
                    <a:p>
                      <a:r>
                        <a:rPr lang="en-US" dirty="0">
                          <a:solidFill>
                            <a:schemeClr val="bg1"/>
                          </a:solidFill>
                        </a:rPr>
                        <a:t>Overview and Approach</a:t>
                      </a: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endParaRPr lang="en-US" dirty="0">
                        <a:solidFill>
                          <a:schemeClr val="bg1"/>
                        </a:solidFill>
                      </a:endParaRP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5</a:t>
                      </a:r>
                    </a:p>
                  </a:txBody>
                  <a:tcPr anchor="ct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980952049"/>
                  </a:ext>
                </a:extLst>
              </a:tr>
              <a:tr h="370840">
                <a:tc>
                  <a:txBody>
                    <a:bodyPr/>
                    <a:lstStyle/>
                    <a:p>
                      <a:r>
                        <a:rPr lang="en-US" dirty="0">
                          <a:solidFill>
                            <a:schemeClr val="bg1"/>
                          </a:solidFill>
                        </a:rPr>
                        <a:t>Data Exploration</a:t>
                      </a: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endParaRPr lang="en-US" dirty="0">
                        <a:solidFill>
                          <a:schemeClr val="bg1"/>
                        </a:solidFill>
                      </a:endParaRP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6</a:t>
                      </a:r>
                    </a:p>
                  </a:txBody>
                  <a:tcPr anchor="ct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82445020"/>
                  </a:ext>
                </a:extLst>
              </a:tr>
              <a:tr h="370840">
                <a:tc>
                  <a:txBody>
                    <a:bodyPr/>
                    <a:lstStyle/>
                    <a:p>
                      <a:r>
                        <a:rPr lang="en-US" dirty="0">
                          <a:solidFill>
                            <a:schemeClr val="bg1"/>
                          </a:solidFill>
                        </a:rPr>
                        <a:t>Additional Questions</a:t>
                      </a: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endParaRPr lang="en-US" dirty="0">
                        <a:solidFill>
                          <a:schemeClr val="bg1"/>
                        </a:solidFill>
                      </a:endParaRP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12</a:t>
                      </a:r>
                    </a:p>
                  </a:txBody>
                  <a:tcPr anchor="ct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88702187"/>
                  </a:ext>
                </a:extLst>
              </a:tr>
              <a:tr h="370840">
                <a:tc>
                  <a:txBody>
                    <a:bodyPr/>
                    <a:lstStyle/>
                    <a:p>
                      <a:r>
                        <a:rPr lang="en-US" dirty="0">
                          <a:solidFill>
                            <a:schemeClr val="bg1"/>
                          </a:solidFill>
                        </a:rPr>
                        <a:t>Results and Conclusion</a:t>
                      </a: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endParaRPr lang="en-US" dirty="0">
                        <a:solidFill>
                          <a:schemeClr val="bg1"/>
                        </a:solidFill>
                      </a:endParaRP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13</a:t>
                      </a:r>
                    </a:p>
                  </a:txBody>
                  <a:tcPr anchor="ct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742559281"/>
                  </a:ext>
                </a:extLst>
              </a:tr>
              <a:tr h="370840">
                <a:tc>
                  <a:txBody>
                    <a:bodyPr/>
                    <a:lstStyle/>
                    <a:p>
                      <a:r>
                        <a:rPr lang="en-US" dirty="0">
                          <a:solidFill>
                            <a:schemeClr val="bg1"/>
                          </a:solidFill>
                        </a:rPr>
                        <a:t>Reference Content</a:t>
                      </a: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endParaRPr lang="en-US" dirty="0">
                        <a:solidFill>
                          <a:schemeClr val="bg1"/>
                        </a:solidFill>
                      </a:endParaRPr>
                    </a:p>
                  </a:txBody>
                  <a:tcP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tc>
                  <a:txBody>
                    <a:bodyPr/>
                    <a:lstStyle/>
                    <a:p>
                      <a:pPr algn="ctr"/>
                      <a:r>
                        <a:rPr lang="en-US" dirty="0">
                          <a:solidFill>
                            <a:schemeClr val="bg1"/>
                          </a:solidFill>
                        </a:rPr>
                        <a:t>14</a:t>
                      </a:r>
                    </a:p>
                  </a:txBody>
                  <a:tcPr anchor="ctr">
                    <a:lnT w="3175" cap="flat" cmpd="sng" algn="ctr">
                      <a:solidFill>
                        <a:schemeClr val="bg1"/>
                      </a:solidFill>
                      <a:prstDash val="solid"/>
                      <a:round/>
                      <a:headEnd type="none" w="med" len="med"/>
                      <a:tailEnd type="none" w="med" len="med"/>
                    </a:lnT>
                    <a:lnB w="3175"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88608586"/>
                  </a:ext>
                </a:extLst>
              </a:tr>
            </a:tbl>
          </a:graphicData>
        </a:graphic>
      </p:graphicFrame>
      <p:sp>
        <p:nvSpPr>
          <p:cNvPr id="10" name="Footer Placeholder 9">
            <a:extLst>
              <a:ext uri="{FF2B5EF4-FFF2-40B4-BE49-F238E27FC236}">
                <a16:creationId xmlns:a16="http://schemas.microsoft.com/office/drawing/2014/main" id="{1DF2892B-28F0-7627-9924-0A3649614BF2}"/>
              </a:ext>
            </a:extLst>
          </p:cNvPr>
          <p:cNvSpPr>
            <a:spLocks noGrp="1"/>
          </p:cNvSpPr>
          <p:nvPr>
            <p:ph type="ftr" sz="quarter" idx="11"/>
          </p:nvPr>
        </p:nvSpPr>
        <p:spPr>
          <a:xfrm>
            <a:off x="3936999" y="6363154"/>
            <a:ext cx="7485743" cy="365125"/>
          </a:xfrm>
        </p:spPr>
        <p:txBody>
          <a:bodyPr/>
          <a:lstStyle/>
          <a:p>
            <a:pPr algn="l"/>
            <a:r>
              <a:rPr lang="en-US" sz="900" dirty="0">
                <a:solidFill>
                  <a:schemeClr val="bg2">
                    <a:lumMod val="75000"/>
                  </a:schemeClr>
                </a:solidFill>
              </a:rPr>
              <a:t>UNC AI Bootcamp | MOD 10 Project | Contributors: </a:t>
            </a:r>
            <a:r>
              <a:rPr lang="en-US" sz="900" dirty="0">
                <a:solidFill>
                  <a:schemeClr val="bg1"/>
                </a:solidFill>
              </a:rPr>
              <a:t>Jamie Bond, Mike Szumski, Rajesh Velamala</a:t>
            </a:r>
          </a:p>
        </p:txBody>
      </p:sp>
      <p:sp>
        <p:nvSpPr>
          <p:cNvPr id="11" name="Slide Number Placeholder 10">
            <a:extLst>
              <a:ext uri="{FF2B5EF4-FFF2-40B4-BE49-F238E27FC236}">
                <a16:creationId xmlns:a16="http://schemas.microsoft.com/office/drawing/2014/main" id="{9F9539A8-7FB1-FA90-F756-569C3E429EC5}"/>
              </a:ext>
            </a:extLst>
          </p:cNvPr>
          <p:cNvSpPr>
            <a:spLocks noGrp="1"/>
          </p:cNvSpPr>
          <p:nvPr>
            <p:ph type="sldNum" sz="quarter" idx="12"/>
          </p:nvPr>
        </p:nvSpPr>
        <p:spPr/>
        <p:txBody>
          <a:bodyPr/>
          <a:lstStyle/>
          <a:p>
            <a:fld id="{79F31F10-1257-482C-8051-E7DF71AF7482}" type="slidenum">
              <a:rPr lang="en-US" sz="1000" smtClean="0">
                <a:solidFill>
                  <a:schemeClr val="bg1"/>
                </a:solidFill>
              </a:rPr>
              <a:t>2</a:t>
            </a:fld>
            <a:endParaRPr lang="en-US" sz="1000" dirty="0">
              <a:solidFill>
                <a:schemeClr val="bg1"/>
              </a:solidFill>
            </a:endParaRPr>
          </a:p>
        </p:txBody>
      </p:sp>
      <p:sp>
        <p:nvSpPr>
          <p:cNvPr id="24" name="Rectangle 23">
            <a:extLst>
              <a:ext uri="{FF2B5EF4-FFF2-40B4-BE49-F238E27FC236}">
                <a16:creationId xmlns:a16="http://schemas.microsoft.com/office/drawing/2014/main" id="{38498BA5-18C4-FF1F-95A9-1489BAB02B82}"/>
              </a:ext>
            </a:extLst>
          </p:cNvPr>
          <p:cNvSpPr/>
          <p:nvPr/>
        </p:nvSpPr>
        <p:spPr>
          <a:xfrm>
            <a:off x="715107" y="4135902"/>
            <a:ext cx="5795853" cy="1801649"/>
          </a:xfrm>
          <a:prstGeom prst="rect">
            <a:avLst/>
          </a:prstGeom>
          <a:solidFill>
            <a:srgbClr val="D6A300">
              <a:alpha val="26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77E50793-C284-2CFF-834B-8DE7255423BB}"/>
              </a:ext>
            </a:extLst>
          </p:cNvPr>
          <p:cNvSpPr txBox="1"/>
          <p:nvPr/>
        </p:nvSpPr>
        <p:spPr>
          <a:xfrm>
            <a:off x="970991" y="4286132"/>
            <a:ext cx="5125009" cy="1461939"/>
          </a:xfrm>
          <a:prstGeom prst="rect">
            <a:avLst/>
          </a:prstGeom>
          <a:noFill/>
        </p:spPr>
        <p:txBody>
          <a:bodyPr wrap="square">
            <a:spAutoFit/>
          </a:bodyPr>
          <a:lstStyle/>
          <a:p>
            <a:pPr>
              <a:spcAft>
                <a:spcPts val="600"/>
              </a:spcAft>
            </a:pPr>
            <a:r>
              <a:rPr lang="en-US" sz="1400" b="1" dirty="0">
                <a:solidFill>
                  <a:srgbClr val="D6A300"/>
                </a:solidFill>
              </a:rPr>
              <a:t>PROJECT OBJECTIVE</a:t>
            </a:r>
          </a:p>
          <a:p>
            <a:r>
              <a:rPr lang="en-US" sz="1400" dirty="0"/>
              <a:t>In this project, the University of North Carolina Charlotte / Chapel Hill AI Bootcamp project team conducted a data analysis to examine the impacts of extreme weather and climate events on public health and local economy, with a particular emphasis on extreme heat and impacts to North Carolina. </a:t>
            </a:r>
          </a:p>
        </p:txBody>
      </p:sp>
      <p:sp>
        <p:nvSpPr>
          <p:cNvPr id="25" name="Rectangle 24">
            <a:extLst>
              <a:ext uri="{FF2B5EF4-FFF2-40B4-BE49-F238E27FC236}">
                <a16:creationId xmlns:a16="http://schemas.microsoft.com/office/drawing/2014/main" id="{00FFF05A-DC7D-E1F0-FEAD-236F3E2146D0}"/>
              </a:ext>
            </a:extLst>
          </p:cNvPr>
          <p:cNvSpPr/>
          <p:nvPr/>
        </p:nvSpPr>
        <p:spPr>
          <a:xfrm>
            <a:off x="6510960" y="4135902"/>
            <a:ext cx="4335230" cy="1801649"/>
          </a:xfrm>
          <a:prstGeom prst="rect">
            <a:avLst/>
          </a:prstGeom>
          <a:solidFill>
            <a:srgbClr val="D6A300">
              <a:alpha val="10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53687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962D-3C3A-E2EA-9CB7-444219198392}"/>
              </a:ext>
            </a:extLst>
          </p:cNvPr>
          <p:cNvSpPr>
            <a:spLocks noGrp="1"/>
          </p:cNvSpPr>
          <p:nvPr>
            <p:ph type="title"/>
          </p:nvPr>
        </p:nvSpPr>
        <p:spPr/>
        <p:txBody>
          <a:bodyPr>
            <a:normAutofit fontScale="90000"/>
          </a:bodyPr>
          <a:lstStyle/>
          <a:p>
            <a:r>
              <a:rPr lang="en-US" b="1" dirty="0"/>
              <a:t>EXECUTIVE SUMMARY</a:t>
            </a:r>
          </a:p>
        </p:txBody>
      </p:sp>
      <p:sp>
        <p:nvSpPr>
          <p:cNvPr id="3" name="Content Placeholder 2">
            <a:extLst>
              <a:ext uri="{FF2B5EF4-FFF2-40B4-BE49-F238E27FC236}">
                <a16:creationId xmlns:a16="http://schemas.microsoft.com/office/drawing/2014/main" id="{B7297DAB-FF85-EDDC-2BF4-F25386AEABC3}"/>
              </a:ext>
            </a:extLst>
          </p:cNvPr>
          <p:cNvSpPr>
            <a:spLocks noGrp="1"/>
          </p:cNvSpPr>
          <p:nvPr>
            <p:ph idx="1"/>
          </p:nvPr>
        </p:nvSpPr>
        <p:spPr>
          <a:xfrm>
            <a:off x="838200" y="935654"/>
            <a:ext cx="4746674" cy="5204506"/>
          </a:xfrm>
        </p:spPr>
        <p:txBody>
          <a:bodyPr>
            <a:noAutofit/>
          </a:bodyPr>
          <a:lstStyle/>
          <a:p>
            <a:pPr marL="0" indent="0">
              <a:lnSpc>
                <a:spcPct val="120000"/>
              </a:lnSpc>
              <a:spcBef>
                <a:spcPts val="0"/>
              </a:spcBef>
              <a:buNone/>
            </a:pPr>
            <a:r>
              <a:rPr lang="en-US" b="1" dirty="0">
                <a:solidFill>
                  <a:srgbClr val="D6A300"/>
                </a:solidFill>
              </a:rPr>
              <a:t>PROJECT OBJECTIVE</a:t>
            </a:r>
          </a:p>
          <a:p>
            <a:pPr marL="0" indent="0">
              <a:lnSpc>
                <a:spcPct val="120000"/>
              </a:lnSpc>
              <a:spcBef>
                <a:spcPts val="0"/>
              </a:spcBef>
              <a:buNone/>
            </a:pPr>
            <a:r>
              <a:rPr lang="en-US" dirty="0"/>
              <a:t>To examine the impacts of extreme weather and climate events on public health and regional  economics. </a:t>
            </a:r>
          </a:p>
          <a:p>
            <a:pPr marL="0" indent="0">
              <a:lnSpc>
                <a:spcPct val="120000"/>
              </a:lnSpc>
              <a:spcBef>
                <a:spcPts val="0"/>
              </a:spcBef>
              <a:buNone/>
            </a:pPr>
            <a:endParaRPr lang="en-US" dirty="0"/>
          </a:p>
          <a:p>
            <a:pPr marL="0" indent="0">
              <a:lnSpc>
                <a:spcPct val="120000"/>
              </a:lnSpc>
              <a:spcBef>
                <a:spcPts val="0"/>
              </a:spcBef>
              <a:buNone/>
            </a:pPr>
            <a:r>
              <a:rPr lang="en-US" b="1" dirty="0">
                <a:solidFill>
                  <a:srgbClr val="D6A300"/>
                </a:solidFill>
              </a:rPr>
              <a:t>DATA SOURCES</a:t>
            </a:r>
          </a:p>
          <a:p>
            <a:pPr marL="0" indent="0">
              <a:lnSpc>
                <a:spcPct val="120000"/>
              </a:lnSpc>
              <a:spcBef>
                <a:spcPts val="0"/>
              </a:spcBef>
              <a:spcAft>
                <a:spcPts val="600"/>
              </a:spcAft>
              <a:buNone/>
            </a:pPr>
            <a:r>
              <a:rPr lang="en-US" dirty="0"/>
              <a:t>The investigating team narrowed its efforts on the collection, transformation, analysis and visualization of daily, county-level data (where available) for at least five years including the period between 2018 - 2022, and focusing on the relationship between extreme events and the following:</a:t>
            </a:r>
          </a:p>
          <a:p>
            <a:pPr marL="0" indent="0">
              <a:lnSpc>
                <a:spcPct val="120000"/>
              </a:lnSpc>
              <a:spcBef>
                <a:spcPts val="0"/>
              </a:spcBef>
              <a:buNone/>
            </a:pPr>
            <a:r>
              <a:rPr lang="en-US" dirty="0"/>
              <a:t>FEMA Datasets: </a:t>
            </a:r>
          </a:p>
          <a:p>
            <a:pPr>
              <a:lnSpc>
                <a:spcPct val="120000"/>
              </a:lnSpc>
              <a:spcBef>
                <a:spcPts val="0"/>
              </a:spcBef>
            </a:pPr>
            <a:r>
              <a:rPr lang="en-US" dirty="0"/>
              <a:t>Disaster declarations,</a:t>
            </a:r>
          </a:p>
          <a:p>
            <a:pPr>
              <a:lnSpc>
                <a:spcPct val="120000"/>
              </a:lnSpc>
              <a:spcBef>
                <a:spcPts val="0"/>
              </a:spcBef>
            </a:pPr>
            <a:r>
              <a:rPr lang="en-US" dirty="0"/>
              <a:t> Disaster summaries</a:t>
            </a:r>
          </a:p>
          <a:p>
            <a:pPr>
              <a:lnSpc>
                <a:spcPct val="120000"/>
              </a:lnSpc>
              <a:spcBef>
                <a:spcPts val="0"/>
              </a:spcBef>
            </a:pPr>
            <a:r>
              <a:rPr lang="en-US" dirty="0"/>
              <a:t> Public disaster assistance project data </a:t>
            </a:r>
          </a:p>
          <a:p>
            <a:pPr marL="0" indent="0">
              <a:lnSpc>
                <a:spcPct val="120000"/>
              </a:lnSpc>
              <a:spcBef>
                <a:spcPts val="0"/>
              </a:spcBef>
              <a:buNone/>
            </a:pPr>
            <a:r>
              <a:rPr lang="en-US" dirty="0"/>
              <a:t>CDC Datasets: </a:t>
            </a:r>
          </a:p>
          <a:p>
            <a:pPr>
              <a:lnSpc>
                <a:spcPct val="120000"/>
              </a:lnSpc>
              <a:spcBef>
                <a:spcPts val="0"/>
              </a:spcBef>
            </a:pPr>
            <a:r>
              <a:rPr lang="en-US" dirty="0"/>
              <a:t>US mortality counts</a:t>
            </a:r>
          </a:p>
          <a:p>
            <a:pPr>
              <a:lnSpc>
                <a:spcPct val="120000"/>
              </a:lnSpc>
              <a:spcBef>
                <a:spcPts val="0"/>
              </a:spcBef>
            </a:pPr>
            <a:r>
              <a:rPr lang="en-US" dirty="0"/>
              <a:t>National outbreak reporting </a:t>
            </a:r>
          </a:p>
          <a:p>
            <a:pPr marL="0" indent="0">
              <a:lnSpc>
                <a:spcPct val="120000"/>
              </a:lnSpc>
              <a:spcBef>
                <a:spcPts val="0"/>
              </a:spcBef>
              <a:buNone/>
            </a:pPr>
            <a:endParaRPr lang="en-US" dirty="0"/>
          </a:p>
          <a:p>
            <a:pPr marL="0" indent="0">
              <a:lnSpc>
                <a:spcPct val="120000"/>
              </a:lnSpc>
              <a:spcBef>
                <a:spcPts val="0"/>
              </a:spcBef>
              <a:buNone/>
            </a:pPr>
            <a:endParaRPr lang="en-US" dirty="0"/>
          </a:p>
        </p:txBody>
      </p:sp>
      <p:sp>
        <p:nvSpPr>
          <p:cNvPr id="5" name="Footer Placeholder 4">
            <a:extLst>
              <a:ext uri="{FF2B5EF4-FFF2-40B4-BE49-F238E27FC236}">
                <a16:creationId xmlns:a16="http://schemas.microsoft.com/office/drawing/2014/main" id="{230DBC16-7C18-987D-DABE-B52EDBCCD220}"/>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D17EA4E4-8D6A-79D4-523C-AAC5443EACDD}"/>
              </a:ext>
            </a:extLst>
          </p:cNvPr>
          <p:cNvSpPr>
            <a:spLocks noGrp="1"/>
          </p:cNvSpPr>
          <p:nvPr>
            <p:ph type="sldNum" sz="quarter" idx="12"/>
          </p:nvPr>
        </p:nvSpPr>
        <p:spPr/>
        <p:txBody>
          <a:bodyPr/>
          <a:lstStyle/>
          <a:p>
            <a:fld id="{79F31F10-1257-482C-8051-E7DF71AF7482}" type="slidenum">
              <a:rPr lang="en-US" smtClean="0"/>
              <a:pPr/>
              <a:t>3</a:t>
            </a:fld>
            <a:endParaRPr lang="en-US" dirty="0"/>
          </a:p>
        </p:txBody>
      </p:sp>
      <p:sp>
        <p:nvSpPr>
          <p:cNvPr id="8" name="TextBox 7">
            <a:extLst>
              <a:ext uri="{FF2B5EF4-FFF2-40B4-BE49-F238E27FC236}">
                <a16:creationId xmlns:a16="http://schemas.microsoft.com/office/drawing/2014/main" id="{5E290EFF-089F-B3EF-A075-224E4D7FBA8D}"/>
              </a:ext>
            </a:extLst>
          </p:cNvPr>
          <p:cNvSpPr txBox="1"/>
          <p:nvPr/>
        </p:nvSpPr>
        <p:spPr>
          <a:xfrm>
            <a:off x="7924800" y="0"/>
            <a:ext cx="3657600" cy="523220"/>
          </a:xfrm>
          <a:prstGeom prst="rect">
            <a:avLst/>
          </a:prstGeom>
          <a:solidFill>
            <a:srgbClr val="FFFF00"/>
          </a:solidFill>
        </p:spPr>
        <p:txBody>
          <a:bodyPr wrap="square">
            <a:spAutoFit/>
          </a:bodyPr>
          <a:lstStyle/>
          <a:p>
            <a:pPr algn="l"/>
            <a:r>
              <a:rPr lang="en-US" sz="1400" b="0" i="0" dirty="0">
                <a:solidFill>
                  <a:srgbClr val="2B2B2B"/>
                </a:solidFill>
                <a:effectLst/>
                <a:latin typeface="Roboto" panose="02000000000000000000" pitchFamily="2" charset="0"/>
              </a:rPr>
              <a:t>An executive summary or overview of the project and project goals (5 points)</a:t>
            </a:r>
          </a:p>
        </p:txBody>
      </p:sp>
      <p:sp>
        <p:nvSpPr>
          <p:cNvPr id="9" name="Content Placeholder 2">
            <a:extLst>
              <a:ext uri="{FF2B5EF4-FFF2-40B4-BE49-F238E27FC236}">
                <a16:creationId xmlns:a16="http://schemas.microsoft.com/office/drawing/2014/main" id="{1A2357F0-E33A-1275-1BA3-8112DCBB22E0}"/>
              </a:ext>
            </a:extLst>
          </p:cNvPr>
          <p:cNvSpPr txBox="1">
            <a:spLocks/>
          </p:cNvSpPr>
          <p:nvPr/>
        </p:nvSpPr>
        <p:spPr>
          <a:xfrm>
            <a:off x="6096000" y="768349"/>
            <a:ext cx="5861538" cy="520450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buFont typeface="Arial" panose="020B0604020202020204" pitchFamily="34" charset="0"/>
              <a:buNone/>
            </a:pPr>
            <a:r>
              <a:rPr lang="en-US" b="1" dirty="0">
                <a:solidFill>
                  <a:srgbClr val="D6A300"/>
                </a:solidFill>
              </a:rPr>
              <a:t>DATA TRANSFORMATION AND ANALYSIS</a:t>
            </a:r>
          </a:p>
          <a:p>
            <a:pPr marL="0" indent="0">
              <a:lnSpc>
                <a:spcPct val="120000"/>
              </a:lnSpc>
              <a:spcBef>
                <a:spcPts val="0"/>
              </a:spcBef>
              <a:spcAft>
                <a:spcPts val="600"/>
              </a:spcAft>
              <a:buFont typeface="Arial" panose="020B0604020202020204" pitchFamily="34" charset="0"/>
              <a:buNone/>
            </a:pPr>
            <a:r>
              <a:rPr lang="en-US" dirty="0"/>
              <a:t>Using Python tools and libraries, the investigating team conducted the following key activities:</a:t>
            </a:r>
          </a:p>
          <a:p>
            <a:pPr>
              <a:lnSpc>
                <a:spcPct val="120000"/>
              </a:lnSpc>
              <a:spcBef>
                <a:spcPts val="0"/>
              </a:spcBef>
              <a:spcAft>
                <a:spcPts val="600"/>
              </a:spcAft>
            </a:pPr>
            <a:r>
              <a:rPr lang="en-US" b="1" dirty="0"/>
              <a:t>Data Identification and Exploration </a:t>
            </a:r>
            <a:r>
              <a:rPr lang="en-US" dirty="0"/>
              <a:t>–  identified and reviewed available datasets, screening for data applicability and data quality</a:t>
            </a:r>
          </a:p>
          <a:p>
            <a:pPr>
              <a:lnSpc>
                <a:spcPct val="120000"/>
              </a:lnSpc>
              <a:spcBef>
                <a:spcPts val="0"/>
              </a:spcBef>
              <a:spcAft>
                <a:spcPts val="600"/>
              </a:spcAft>
            </a:pPr>
            <a:r>
              <a:rPr lang="en-US" b="1" dirty="0"/>
              <a:t>Data Transformation </a:t>
            </a:r>
            <a:r>
              <a:rPr lang="en-US" dirty="0"/>
              <a:t>– imported, cleaned and joined datasets by location and date attributes or disaster ID</a:t>
            </a:r>
          </a:p>
          <a:p>
            <a:pPr>
              <a:lnSpc>
                <a:spcPct val="120000"/>
              </a:lnSpc>
              <a:spcBef>
                <a:spcPts val="0"/>
              </a:spcBef>
              <a:spcAft>
                <a:spcPts val="600"/>
              </a:spcAft>
            </a:pPr>
            <a:r>
              <a:rPr lang="en-US" b="1" dirty="0"/>
              <a:t>Data Analysis </a:t>
            </a:r>
            <a:r>
              <a:rPr lang="en-US" dirty="0"/>
              <a:t>– explored the relationship of the various datasets using </a:t>
            </a:r>
          </a:p>
          <a:p>
            <a:pPr lvl="1">
              <a:lnSpc>
                <a:spcPct val="120000"/>
              </a:lnSpc>
              <a:spcBef>
                <a:spcPts val="0"/>
              </a:spcBef>
              <a:buFont typeface="Courier New" panose="02070309020205020404" pitchFamily="49" charset="0"/>
              <a:buChar char="o"/>
            </a:pPr>
            <a:r>
              <a:rPr lang="en-US" sz="1400" dirty="0"/>
              <a:t>pandas to investigation data correlation and dimensionality</a:t>
            </a:r>
          </a:p>
          <a:p>
            <a:pPr lvl="1">
              <a:lnSpc>
                <a:spcPct val="120000"/>
              </a:lnSpc>
              <a:spcBef>
                <a:spcPts val="0"/>
              </a:spcBef>
              <a:buFont typeface="Courier New" panose="02070309020205020404" pitchFamily="49" charset="0"/>
              <a:buChar char="o"/>
            </a:pPr>
            <a:r>
              <a:rPr lang="en-US" sz="1400" dirty="0" err="1"/>
              <a:t>numpy</a:t>
            </a:r>
            <a:r>
              <a:rPr lang="en-US" sz="1400" dirty="0"/>
              <a:t> and pandas to perform numerical analyses</a:t>
            </a:r>
            <a:endParaRPr lang="en-US" sz="1400" dirty="0">
              <a:solidFill>
                <a:srgbClr val="FF0000"/>
              </a:solidFill>
            </a:endParaRPr>
          </a:p>
          <a:p>
            <a:pPr lvl="1">
              <a:lnSpc>
                <a:spcPct val="120000"/>
              </a:lnSpc>
              <a:spcBef>
                <a:spcPts val="0"/>
              </a:spcBef>
              <a:buFont typeface="Courier New" panose="02070309020205020404" pitchFamily="49" charset="0"/>
              <a:buChar char="o"/>
            </a:pPr>
            <a:r>
              <a:rPr lang="en-US" sz="1400" dirty="0"/>
              <a:t>matplotlib and seaborn to visually explore datasets</a:t>
            </a:r>
            <a:endParaRPr lang="en-US" sz="1400" dirty="0">
              <a:solidFill>
                <a:srgbClr val="FF0000"/>
              </a:solidFill>
            </a:endParaRPr>
          </a:p>
          <a:p>
            <a:pPr>
              <a:lnSpc>
                <a:spcPct val="120000"/>
              </a:lnSpc>
              <a:spcBef>
                <a:spcPts val="0"/>
              </a:spcBef>
              <a:spcAft>
                <a:spcPts val="600"/>
              </a:spcAft>
            </a:pPr>
            <a:endParaRPr lang="en-US" dirty="0"/>
          </a:p>
          <a:p>
            <a:pPr marL="0" indent="0">
              <a:lnSpc>
                <a:spcPct val="120000"/>
              </a:lnSpc>
              <a:spcBef>
                <a:spcPts val="0"/>
              </a:spcBef>
              <a:buFont typeface="Arial" panose="020B0604020202020204" pitchFamily="34" charset="0"/>
              <a:buNone/>
            </a:pPr>
            <a:r>
              <a:rPr lang="en-US" b="1" dirty="0">
                <a:solidFill>
                  <a:srgbClr val="D6A300"/>
                </a:solidFill>
              </a:rPr>
              <a:t>KEY FINDINGS</a:t>
            </a:r>
          </a:p>
          <a:p>
            <a:pPr marL="0" indent="0">
              <a:lnSpc>
                <a:spcPct val="120000"/>
              </a:lnSpc>
              <a:spcBef>
                <a:spcPts val="0"/>
              </a:spcBef>
              <a:buFont typeface="Arial" panose="020B0604020202020204" pitchFamily="34" charset="0"/>
              <a:buNone/>
            </a:pPr>
            <a:r>
              <a:rPr lang="en-US" dirty="0"/>
              <a:t>After examining </a:t>
            </a:r>
            <a:r>
              <a:rPr lang="en-US" dirty="0">
                <a:solidFill>
                  <a:srgbClr val="FF0000"/>
                </a:solidFill>
              </a:rPr>
              <a:t>XXX</a:t>
            </a:r>
            <a:r>
              <a:rPr lang="en-US" dirty="0"/>
              <a:t>, data analysis revealed </a:t>
            </a:r>
            <a:r>
              <a:rPr lang="en-US" dirty="0">
                <a:solidFill>
                  <a:srgbClr val="FF0000"/>
                </a:solidFill>
              </a:rPr>
              <a:t>XXX ..</a:t>
            </a:r>
          </a:p>
          <a:p>
            <a:pPr marL="0" indent="0">
              <a:lnSpc>
                <a:spcPct val="120000"/>
              </a:lnSpc>
              <a:spcBef>
                <a:spcPts val="0"/>
              </a:spcBef>
              <a:buFont typeface="Arial" panose="020B0604020202020204" pitchFamily="34" charset="0"/>
              <a:buNone/>
            </a:pPr>
            <a:endParaRPr lang="en-US" dirty="0"/>
          </a:p>
        </p:txBody>
      </p:sp>
    </p:spTree>
    <p:extLst>
      <p:ext uri="{BB962C8B-B14F-4D97-AF65-F5344CB8AC3E}">
        <p14:creationId xmlns:p14="http://schemas.microsoft.com/office/powerpoint/2010/main" val="776086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B962D-3C3A-E2EA-9CB7-444219198392}"/>
              </a:ext>
            </a:extLst>
          </p:cNvPr>
          <p:cNvSpPr>
            <a:spLocks noGrp="1"/>
          </p:cNvSpPr>
          <p:nvPr>
            <p:ph type="title"/>
          </p:nvPr>
        </p:nvSpPr>
        <p:spPr/>
        <p:txBody>
          <a:bodyPr>
            <a:normAutofit fontScale="90000"/>
          </a:bodyPr>
          <a:lstStyle/>
          <a:p>
            <a:r>
              <a:rPr lang="en-US" b="1" dirty="0"/>
              <a:t>EXECUTIVE SUMMARY </a:t>
            </a:r>
            <a:r>
              <a:rPr lang="en-US" dirty="0"/>
              <a:t>– </a:t>
            </a:r>
            <a:r>
              <a:rPr lang="en-US" i="1" dirty="0" err="1"/>
              <a:t>con’t</a:t>
            </a:r>
            <a:r>
              <a:rPr lang="en-US" i="1" dirty="0"/>
              <a:t> </a:t>
            </a:r>
          </a:p>
        </p:txBody>
      </p:sp>
      <p:sp>
        <p:nvSpPr>
          <p:cNvPr id="5" name="Footer Placeholder 4">
            <a:extLst>
              <a:ext uri="{FF2B5EF4-FFF2-40B4-BE49-F238E27FC236}">
                <a16:creationId xmlns:a16="http://schemas.microsoft.com/office/drawing/2014/main" id="{230DBC16-7C18-987D-DABE-B52EDBCCD220}"/>
              </a:ext>
            </a:extLst>
          </p:cNvPr>
          <p:cNvSpPr>
            <a:spLocks noGrp="1"/>
          </p:cNvSpPr>
          <p:nvPr>
            <p:ph type="ftr" sz="quarter" idx="11"/>
          </p:nvPr>
        </p:nvSpPr>
        <p:spPr/>
        <p:txBody>
          <a:bodyPr/>
          <a:lstStyle/>
          <a:p>
            <a:r>
              <a:rPr lang="en-US"/>
              <a:t>UNC AI Bootcamp | MOD 10 Project | Contributors: Jamie Bond, Mike Szumski, Rajesh Velamala</a:t>
            </a:r>
          </a:p>
        </p:txBody>
      </p:sp>
      <p:sp>
        <p:nvSpPr>
          <p:cNvPr id="6" name="Slide Number Placeholder 5">
            <a:extLst>
              <a:ext uri="{FF2B5EF4-FFF2-40B4-BE49-F238E27FC236}">
                <a16:creationId xmlns:a16="http://schemas.microsoft.com/office/drawing/2014/main" id="{D17EA4E4-8D6A-79D4-523C-AAC5443EACDD}"/>
              </a:ext>
            </a:extLst>
          </p:cNvPr>
          <p:cNvSpPr>
            <a:spLocks noGrp="1"/>
          </p:cNvSpPr>
          <p:nvPr>
            <p:ph type="sldNum" sz="quarter" idx="12"/>
          </p:nvPr>
        </p:nvSpPr>
        <p:spPr/>
        <p:txBody>
          <a:bodyPr/>
          <a:lstStyle/>
          <a:p>
            <a:fld id="{79F31F10-1257-482C-8051-E7DF71AF7482}" type="slidenum">
              <a:rPr lang="en-US" smtClean="0"/>
              <a:pPr/>
              <a:t>4</a:t>
            </a:fld>
            <a:endParaRPr lang="en-US" dirty="0"/>
          </a:p>
        </p:txBody>
      </p:sp>
      <p:sp>
        <p:nvSpPr>
          <p:cNvPr id="8" name="TextBox 7">
            <a:extLst>
              <a:ext uri="{FF2B5EF4-FFF2-40B4-BE49-F238E27FC236}">
                <a16:creationId xmlns:a16="http://schemas.microsoft.com/office/drawing/2014/main" id="{5E290EFF-089F-B3EF-A075-224E4D7FBA8D}"/>
              </a:ext>
            </a:extLst>
          </p:cNvPr>
          <p:cNvSpPr txBox="1"/>
          <p:nvPr/>
        </p:nvSpPr>
        <p:spPr>
          <a:xfrm>
            <a:off x="7924799" y="-640080"/>
            <a:ext cx="3657600" cy="523220"/>
          </a:xfrm>
          <a:prstGeom prst="rect">
            <a:avLst/>
          </a:prstGeom>
          <a:solidFill>
            <a:srgbClr val="FFFF00"/>
          </a:solidFill>
        </p:spPr>
        <p:txBody>
          <a:bodyPr wrap="square">
            <a:spAutoFit/>
          </a:bodyPr>
          <a:lstStyle/>
          <a:p>
            <a:pPr algn="l"/>
            <a:r>
              <a:rPr lang="en-US" sz="1400" b="0" i="0" dirty="0">
                <a:solidFill>
                  <a:srgbClr val="2B2B2B"/>
                </a:solidFill>
                <a:effectLst/>
                <a:latin typeface="Roboto" panose="02000000000000000000" pitchFamily="2" charset="0"/>
              </a:rPr>
              <a:t>An executive summary or overview of the project and project goals (5 points)</a:t>
            </a:r>
          </a:p>
        </p:txBody>
      </p:sp>
      <p:sp>
        <p:nvSpPr>
          <p:cNvPr id="7" name="Content Placeholder 6">
            <a:extLst>
              <a:ext uri="{FF2B5EF4-FFF2-40B4-BE49-F238E27FC236}">
                <a16:creationId xmlns:a16="http://schemas.microsoft.com/office/drawing/2014/main" id="{D9CAF94B-1FA2-206D-8CE8-3AA7C98EF7A9}"/>
              </a:ext>
            </a:extLst>
          </p:cNvPr>
          <p:cNvSpPr>
            <a:spLocks noGrp="1"/>
          </p:cNvSpPr>
          <p:nvPr>
            <p:ph idx="1"/>
          </p:nvPr>
        </p:nvSpPr>
        <p:spPr>
          <a:xfrm>
            <a:off x="820532" y="890752"/>
            <a:ext cx="4909455" cy="951410"/>
          </a:xfrm>
        </p:spPr>
        <p:txBody>
          <a:bodyPr/>
          <a:lstStyle/>
          <a:p>
            <a:pPr marL="0" indent="0">
              <a:lnSpc>
                <a:spcPct val="120000"/>
              </a:lnSpc>
              <a:spcBef>
                <a:spcPts val="0"/>
              </a:spcBef>
              <a:buFont typeface="Arial" panose="020B0604020202020204" pitchFamily="34" charset="0"/>
              <a:buNone/>
            </a:pPr>
            <a:r>
              <a:rPr lang="en-US" b="1" dirty="0">
                <a:solidFill>
                  <a:srgbClr val="D6A300"/>
                </a:solidFill>
              </a:rPr>
              <a:t>CONCLUSION</a:t>
            </a:r>
          </a:p>
          <a:p>
            <a:pPr marL="0" indent="0">
              <a:lnSpc>
                <a:spcPct val="120000"/>
              </a:lnSpc>
              <a:spcBef>
                <a:spcPts val="0"/>
              </a:spcBef>
              <a:buFont typeface="Arial" panose="020B0604020202020204" pitchFamily="34" charset="0"/>
              <a:buNone/>
            </a:pPr>
            <a:r>
              <a:rPr lang="en-US" dirty="0"/>
              <a:t>The data suggest …</a:t>
            </a:r>
            <a:endParaRPr lang="en-US" dirty="0">
              <a:solidFill>
                <a:srgbClr val="FF0000"/>
              </a:solidFill>
            </a:endParaRPr>
          </a:p>
        </p:txBody>
      </p:sp>
      <p:sp>
        <p:nvSpPr>
          <p:cNvPr id="10" name="Rectangle 9">
            <a:extLst>
              <a:ext uri="{FF2B5EF4-FFF2-40B4-BE49-F238E27FC236}">
                <a16:creationId xmlns:a16="http://schemas.microsoft.com/office/drawing/2014/main" id="{BA673A3A-4EB4-FFD3-51D4-19C1441B05A7}"/>
              </a:ext>
            </a:extLst>
          </p:cNvPr>
          <p:cNvSpPr/>
          <p:nvPr/>
        </p:nvSpPr>
        <p:spPr>
          <a:xfrm>
            <a:off x="6142470" y="890752"/>
            <a:ext cx="5439929" cy="2369010"/>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 showing increasing costs</a:t>
            </a:r>
          </a:p>
          <a:p>
            <a:pPr algn="ctr"/>
            <a:endParaRPr lang="en-US" dirty="0"/>
          </a:p>
        </p:txBody>
      </p:sp>
      <p:sp>
        <p:nvSpPr>
          <p:cNvPr id="12" name="Rectangle 11">
            <a:extLst>
              <a:ext uri="{FF2B5EF4-FFF2-40B4-BE49-F238E27FC236}">
                <a16:creationId xmlns:a16="http://schemas.microsoft.com/office/drawing/2014/main" id="{20D8E9D4-FBE4-D4B6-743E-C472D395B507}"/>
              </a:ext>
            </a:extLst>
          </p:cNvPr>
          <p:cNvSpPr/>
          <p:nvPr/>
        </p:nvSpPr>
        <p:spPr>
          <a:xfrm>
            <a:off x="6165705" y="3354444"/>
            <a:ext cx="5439930" cy="290722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Visual related to death</a:t>
            </a:r>
          </a:p>
          <a:p>
            <a:pPr algn="ctr"/>
            <a:endParaRPr lang="en-US" dirty="0"/>
          </a:p>
        </p:txBody>
      </p:sp>
      <p:sp>
        <p:nvSpPr>
          <p:cNvPr id="3" name="Rectangle 2">
            <a:extLst>
              <a:ext uri="{FF2B5EF4-FFF2-40B4-BE49-F238E27FC236}">
                <a16:creationId xmlns:a16="http://schemas.microsoft.com/office/drawing/2014/main" id="{DC91176D-0F3E-4D73-54E3-4D0338B9D3BE}"/>
              </a:ext>
            </a:extLst>
          </p:cNvPr>
          <p:cNvSpPr/>
          <p:nvPr/>
        </p:nvSpPr>
        <p:spPr>
          <a:xfrm>
            <a:off x="714107" y="1842162"/>
            <a:ext cx="3251021" cy="1342907"/>
          </a:xfrm>
          <a:prstGeom prst="rect">
            <a:avLst/>
          </a:prstGeom>
          <a:solidFill>
            <a:srgbClr val="FFFF00"/>
          </a:solidFill>
          <a:ln>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rgbClr val="C00000"/>
                </a:solidFill>
              </a:rPr>
              <a:t>To be  after conclusion slide is finished</a:t>
            </a:r>
            <a:endParaRPr lang="en-US" dirty="0">
              <a:solidFill>
                <a:srgbClr val="C00000"/>
              </a:solidFill>
            </a:endParaRPr>
          </a:p>
        </p:txBody>
      </p:sp>
    </p:spTree>
    <p:extLst>
      <p:ext uri="{BB962C8B-B14F-4D97-AF65-F5344CB8AC3E}">
        <p14:creationId xmlns:p14="http://schemas.microsoft.com/office/powerpoint/2010/main" val="24547140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FCB4D-3F3D-3476-5404-FE636677A0E9}"/>
              </a:ext>
            </a:extLst>
          </p:cNvPr>
          <p:cNvSpPr>
            <a:spLocks noGrp="1"/>
          </p:cNvSpPr>
          <p:nvPr>
            <p:ph type="title"/>
          </p:nvPr>
        </p:nvSpPr>
        <p:spPr/>
        <p:txBody>
          <a:bodyPr>
            <a:normAutofit fontScale="90000"/>
          </a:bodyPr>
          <a:lstStyle/>
          <a:p>
            <a:r>
              <a:rPr lang="en-US" b="1" dirty="0"/>
              <a:t>OVERVIEW AND APPROACH</a:t>
            </a:r>
          </a:p>
        </p:txBody>
      </p:sp>
      <p:sp>
        <p:nvSpPr>
          <p:cNvPr id="3" name="Content Placeholder 2">
            <a:extLst>
              <a:ext uri="{FF2B5EF4-FFF2-40B4-BE49-F238E27FC236}">
                <a16:creationId xmlns:a16="http://schemas.microsoft.com/office/drawing/2014/main" id="{5B2CF8CD-C978-DF56-2ED0-461227B3B7E2}"/>
              </a:ext>
            </a:extLst>
          </p:cNvPr>
          <p:cNvSpPr>
            <a:spLocks noGrp="1"/>
          </p:cNvSpPr>
          <p:nvPr>
            <p:ph idx="1"/>
          </p:nvPr>
        </p:nvSpPr>
        <p:spPr>
          <a:xfrm>
            <a:off x="838200" y="967809"/>
            <a:ext cx="4698076" cy="2282168"/>
          </a:xfrm>
          <a:noFill/>
        </p:spPr>
        <p:txBody>
          <a:bodyPr wrap="square">
            <a:noAutofit/>
          </a:bodyPr>
          <a:lstStyle/>
          <a:p>
            <a:pPr marL="0" indent="0">
              <a:lnSpc>
                <a:spcPct val="120000"/>
              </a:lnSpc>
              <a:spcBef>
                <a:spcPts val="1200"/>
              </a:spcBef>
              <a:buNone/>
            </a:pPr>
            <a:r>
              <a:rPr lang="en-US" sz="1600" dirty="0"/>
              <a:t>Across the US, major weather and climate events appear to be occurring more frequently and with greater intensity.</a:t>
            </a:r>
          </a:p>
          <a:p>
            <a:pPr marL="0" indent="0">
              <a:lnSpc>
                <a:spcPct val="120000"/>
              </a:lnSpc>
              <a:spcBef>
                <a:spcPts val="1200"/>
              </a:spcBef>
              <a:buNone/>
            </a:pPr>
            <a:r>
              <a:rPr lang="en-US" sz="1600" dirty="0"/>
              <a:t>Consequently, we expected to find observable impacts to the health, safety and economic data reported across the country and sought to identify various datasets to investigate this hypothesis.</a:t>
            </a:r>
          </a:p>
        </p:txBody>
      </p:sp>
      <p:sp>
        <p:nvSpPr>
          <p:cNvPr id="4" name="Footer Placeholder 3">
            <a:extLst>
              <a:ext uri="{FF2B5EF4-FFF2-40B4-BE49-F238E27FC236}">
                <a16:creationId xmlns:a16="http://schemas.microsoft.com/office/drawing/2014/main" id="{F7FEAC8F-445B-46CA-3B2E-56975272E7AA}"/>
              </a:ext>
            </a:extLst>
          </p:cNvPr>
          <p:cNvSpPr>
            <a:spLocks noGrp="1"/>
          </p:cNvSpPr>
          <p:nvPr>
            <p:ph type="ftr" sz="quarter" idx="11"/>
          </p:nvPr>
        </p:nvSpPr>
        <p:spPr/>
        <p:txBody>
          <a:bodyPr/>
          <a:lstStyle/>
          <a:p>
            <a:r>
              <a:rPr lang="en-US" dirty="0"/>
              <a:t>UNC AI Bootcamp | MOD 10 Project | Contributors: Jamie Bond, Mike </a:t>
            </a:r>
            <a:r>
              <a:rPr lang="en-US" dirty="0" err="1"/>
              <a:t>Szumski</a:t>
            </a:r>
            <a:r>
              <a:rPr lang="en-US" dirty="0"/>
              <a:t>, Rajesh </a:t>
            </a:r>
            <a:r>
              <a:rPr lang="en-US" dirty="0" err="1"/>
              <a:t>Velamala</a:t>
            </a:r>
            <a:endParaRPr lang="en-US" dirty="0"/>
          </a:p>
        </p:txBody>
      </p:sp>
      <p:sp>
        <p:nvSpPr>
          <p:cNvPr id="5" name="Slide Number Placeholder 4">
            <a:extLst>
              <a:ext uri="{FF2B5EF4-FFF2-40B4-BE49-F238E27FC236}">
                <a16:creationId xmlns:a16="http://schemas.microsoft.com/office/drawing/2014/main" id="{14CC141E-45FF-84A0-799B-8FF06FFF5424}"/>
              </a:ext>
            </a:extLst>
          </p:cNvPr>
          <p:cNvSpPr>
            <a:spLocks noGrp="1"/>
          </p:cNvSpPr>
          <p:nvPr>
            <p:ph type="sldNum" sz="quarter" idx="12"/>
          </p:nvPr>
        </p:nvSpPr>
        <p:spPr/>
        <p:txBody>
          <a:bodyPr/>
          <a:lstStyle/>
          <a:p>
            <a:fld id="{79F31F10-1257-482C-8051-E7DF71AF7482}" type="slidenum">
              <a:rPr lang="en-US" smtClean="0"/>
              <a:pPr/>
              <a:t>5</a:t>
            </a:fld>
            <a:endParaRPr lang="en-US" dirty="0"/>
          </a:p>
        </p:txBody>
      </p:sp>
      <p:sp>
        <p:nvSpPr>
          <p:cNvPr id="7" name="Content Placeholder 2">
            <a:extLst>
              <a:ext uri="{FF2B5EF4-FFF2-40B4-BE49-F238E27FC236}">
                <a16:creationId xmlns:a16="http://schemas.microsoft.com/office/drawing/2014/main" id="{F8F2BCC5-88EA-682D-B00D-48BEE1273B2E}"/>
              </a:ext>
            </a:extLst>
          </p:cNvPr>
          <p:cNvSpPr txBox="1">
            <a:spLocks/>
          </p:cNvSpPr>
          <p:nvPr/>
        </p:nvSpPr>
        <p:spPr>
          <a:xfrm>
            <a:off x="795220" y="3557783"/>
            <a:ext cx="4527014" cy="1338550"/>
          </a:xfrm>
          <a:prstGeom prst="rect">
            <a:avLst/>
          </a:prstGeom>
          <a:solidFill>
            <a:srgbClr val="FFF1C5"/>
          </a:solidFill>
          <a:ln w="47625">
            <a:solidFill>
              <a:srgbClr val="FFC000"/>
            </a:solidFill>
          </a:ln>
        </p:spPr>
        <p:txBody>
          <a:bodyPr vert="horz" wrap="square" lIns="274320" tIns="91440" rIns="274320" bIns="91440" rtlCol="0" anchor="ctr"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1200"/>
              </a:spcBef>
              <a:buFont typeface="Arial" panose="020B0604020202020204" pitchFamily="34" charset="0"/>
              <a:buNone/>
            </a:pPr>
            <a:r>
              <a:rPr lang="en-US" sz="1600" dirty="0"/>
              <a:t>Specifically, our aimed was to </a:t>
            </a:r>
            <a:r>
              <a:rPr lang="en-US" sz="1600" b="1" dirty="0">
                <a:solidFill>
                  <a:srgbClr val="393939"/>
                </a:solidFill>
              </a:rPr>
              <a:t>examine the impacts of extreme weather and climate events on public health and regional economics </a:t>
            </a:r>
            <a:r>
              <a:rPr lang="en-US" sz="1600" dirty="0"/>
              <a:t>using data analysis.</a:t>
            </a:r>
          </a:p>
        </p:txBody>
      </p:sp>
      <p:grpSp>
        <p:nvGrpSpPr>
          <p:cNvPr id="9" name="Group 8">
            <a:extLst>
              <a:ext uri="{FF2B5EF4-FFF2-40B4-BE49-F238E27FC236}">
                <a16:creationId xmlns:a16="http://schemas.microsoft.com/office/drawing/2014/main" id="{8A7A3372-BD5F-F2D1-E039-F40136D7BA36}"/>
              </a:ext>
            </a:extLst>
          </p:cNvPr>
          <p:cNvGrpSpPr/>
          <p:nvPr/>
        </p:nvGrpSpPr>
        <p:grpSpPr>
          <a:xfrm>
            <a:off x="5489246" y="546946"/>
            <a:ext cx="5864554" cy="5527282"/>
            <a:chOff x="5536275" y="540650"/>
            <a:chExt cx="4285316" cy="5141236"/>
          </a:xfrm>
        </p:grpSpPr>
        <p:sp>
          <p:nvSpPr>
            <p:cNvPr id="11" name="Freeform: Shape 10">
              <a:extLst>
                <a:ext uri="{FF2B5EF4-FFF2-40B4-BE49-F238E27FC236}">
                  <a16:creationId xmlns:a16="http://schemas.microsoft.com/office/drawing/2014/main" id="{501E179E-D728-CE16-92BA-5EFAE3E26C58}"/>
                </a:ext>
              </a:extLst>
            </p:cNvPr>
            <p:cNvSpPr/>
            <p:nvPr/>
          </p:nvSpPr>
          <p:spPr>
            <a:xfrm>
              <a:off x="6938000" y="540651"/>
              <a:ext cx="2825589" cy="951045"/>
            </a:xfrm>
            <a:custGeom>
              <a:avLst/>
              <a:gdLst>
                <a:gd name="connsiteX0" fmla="*/ 158511 w 951044"/>
                <a:gd name="connsiteY0" fmla="*/ 0 h 7103797"/>
                <a:gd name="connsiteX1" fmla="*/ 792533 w 951044"/>
                <a:gd name="connsiteY1" fmla="*/ 0 h 7103797"/>
                <a:gd name="connsiteX2" fmla="*/ 951044 w 951044"/>
                <a:gd name="connsiteY2" fmla="*/ 158511 h 7103797"/>
                <a:gd name="connsiteX3" fmla="*/ 951044 w 951044"/>
                <a:gd name="connsiteY3" fmla="*/ 7103797 h 7103797"/>
                <a:gd name="connsiteX4" fmla="*/ 951044 w 951044"/>
                <a:gd name="connsiteY4" fmla="*/ 7103797 h 7103797"/>
                <a:gd name="connsiteX5" fmla="*/ 0 w 951044"/>
                <a:gd name="connsiteY5" fmla="*/ 7103797 h 7103797"/>
                <a:gd name="connsiteX6" fmla="*/ 0 w 951044"/>
                <a:gd name="connsiteY6" fmla="*/ 7103797 h 7103797"/>
                <a:gd name="connsiteX7" fmla="*/ 0 w 951044"/>
                <a:gd name="connsiteY7" fmla="*/ 158511 h 7103797"/>
                <a:gd name="connsiteX8" fmla="*/ 158511 w 951044"/>
                <a:gd name="connsiteY8" fmla="*/ 0 h 7103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044" h="7103797">
                  <a:moveTo>
                    <a:pt x="951044" y="1183996"/>
                  </a:moveTo>
                  <a:lnTo>
                    <a:pt x="951044" y="5919801"/>
                  </a:lnTo>
                  <a:cubicBezTo>
                    <a:pt x="951044" y="6573700"/>
                    <a:pt x="941543" y="7103793"/>
                    <a:pt x="929823" y="7103793"/>
                  </a:cubicBezTo>
                  <a:lnTo>
                    <a:pt x="0" y="7103793"/>
                  </a:lnTo>
                  <a:lnTo>
                    <a:pt x="0" y="7103793"/>
                  </a:lnTo>
                  <a:lnTo>
                    <a:pt x="0" y="4"/>
                  </a:lnTo>
                  <a:lnTo>
                    <a:pt x="0" y="4"/>
                  </a:lnTo>
                  <a:lnTo>
                    <a:pt x="929823" y="4"/>
                  </a:lnTo>
                  <a:cubicBezTo>
                    <a:pt x="941543" y="4"/>
                    <a:pt x="951044" y="530097"/>
                    <a:pt x="951044" y="1183996"/>
                  </a:cubicBezTo>
                  <a:close/>
                </a:path>
              </a:pathLst>
            </a:custGeom>
            <a:solidFill>
              <a:schemeClr val="bg2">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1440" tIns="91440" rIns="274320" bIns="91440" numCol="1" spcCol="1270" anchor="t" anchorCtr="0">
              <a:noAutofit/>
            </a:bodyPr>
            <a:lstStyle/>
            <a:p>
              <a:pPr marL="109538" lvl="1" algn="l" defTabSz="1200150">
                <a:lnSpc>
                  <a:spcPct val="90000"/>
                </a:lnSpc>
                <a:spcBef>
                  <a:spcPct val="0"/>
                </a:spcBef>
                <a:spcAft>
                  <a:spcPts val="300"/>
                </a:spcAft>
              </a:pPr>
              <a:r>
                <a:rPr lang="en-US" sz="1400" b="1" dirty="0"/>
                <a:t>Datatype</a:t>
              </a:r>
              <a:r>
                <a:rPr lang="en-US" sz="1400" dirty="0"/>
                <a:t>: time-based, location-based</a:t>
              </a:r>
            </a:p>
            <a:p>
              <a:pPr marL="109538" lvl="1" algn="l" defTabSz="1200150">
                <a:lnSpc>
                  <a:spcPct val="90000"/>
                </a:lnSpc>
                <a:spcBef>
                  <a:spcPct val="0"/>
                </a:spcBef>
                <a:spcAft>
                  <a:spcPts val="300"/>
                </a:spcAft>
              </a:pPr>
              <a:r>
                <a:rPr lang="en-US" sz="1400" b="1" dirty="0"/>
                <a:t>Min scale</a:t>
              </a:r>
              <a:r>
                <a:rPr lang="en-US" sz="1400" dirty="0"/>
                <a:t>:  </a:t>
              </a:r>
              <a:r>
                <a:rPr lang="en-US" sz="1400" kern="1200" dirty="0"/>
                <a:t>5 years (to include 2018-2022)</a:t>
              </a:r>
            </a:p>
            <a:p>
              <a:pPr marL="109538" lvl="1" algn="l" defTabSz="1200150">
                <a:lnSpc>
                  <a:spcPct val="90000"/>
                </a:lnSpc>
                <a:spcBef>
                  <a:spcPct val="0"/>
                </a:spcBef>
                <a:spcAft>
                  <a:spcPts val="300"/>
                </a:spcAft>
              </a:pPr>
              <a:r>
                <a:rPr lang="en-US" sz="1400" b="1" dirty="0"/>
                <a:t>Min resolution</a:t>
              </a:r>
              <a:r>
                <a:rPr lang="en-US" sz="1400" dirty="0"/>
                <a:t>: county-level</a:t>
              </a:r>
            </a:p>
            <a:p>
              <a:pPr marL="109538" lvl="1" algn="l" defTabSz="1200150">
                <a:lnSpc>
                  <a:spcPct val="90000"/>
                </a:lnSpc>
                <a:spcBef>
                  <a:spcPct val="0"/>
                </a:spcBef>
                <a:spcAft>
                  <a:spcPts val="300"/>
                </a:spcAft>
              </a:pPr>
              <a:r>
                <a:rPr lang="en-US" sz="1400" b="1" kern="1200" dirty="0"/>
                <a:t>Content</a:t>
              </a:r>
              <a:r>
                <a:rPr lang="en-US" sz="1400" kern="1200" dirty="0"/>
                <a:t>: economic, health-related</a:t>
              </a:r>
            </a:p>
          </p:txBody>
        </p:sp>
        <p:sp>
          <p:nvSpPr>
            <p:cNvPr id="13" name="Freeform: Shape 12">
              <a:extLst>
                <a:ext uri="{FF2B5EF4-FFF2-40B4-BE49-F238E27FC236}">
                  <a16:creationId xmlns:a16="http://schemas.microsoft.com/office/drawing/2014/main" id="{3B017D25-6AF9-CB68-CE77-9283F02F04E2}"/>
                </a:ext>
              </a:extLst>
            </p:cNvPr>
            <p:cNvSpPr/>
            <p:nvPr/>
          </p:nvSpPr>
          <p:spPr>
            <a:xfrm>
              <a:off x="6785184" y="1859153"/>
              <a:ext cx="2978404" cy="951045"/>
            </a:xfrm>
            <a:custGeom>
              <a:avLst/>
              <a:gdLst>
                <a:gd name="connsiteX0" fmla="*/ 158511 w 951044"/>
                <a:gd name="connsiteY0" fmla="*/ 0 h 7103797"/>
                <a:gd name="connsiteX1" fmla="*/ 792533 w 951044"/>
                <a:gd name="connsiteY1" fmla="*/ 0 h 7103797"/>
                <a:gd name="connsiteX2" fmla="*/ 951044 w 951044"/>
                <a:gd name="connsiteY2" fmla="*/ 158511 h 7103797"/>
                <a:gd name="connsiteX3" fmla="*/ 951044 w 951044"/>
                <a:gd name="connsiteY3" fmla="*/ 7103797 h 7103797"/>
                <a:gd name="connsiteX4" fmla="*/ 951044 w 951044"/>
                <a:gd name="connsiteY4" fmla="*/ 7103797 h 7103797"/>
                <a:gd name="connsiteX5" fmla="*/ 0 w 951044"/>
                <a:gd name="connsiteY5" fmla="*/ 7103797 h 7103797"/>
                <a:gd name="connsiteX6" fmla="*/ 0 w 951044"/>
                <a:gd name="connsiteY6" fmla="*/ 7103797 h 7103797"/>
                <a:gd name="connsiteX7" fmla="*/ 0 w 951044"/>
                <a:gd name="connsiteY7" fmla="*/ 158511 h 7103797"/>
                <a:gd name="connsiteX8" fmla="*/ 158511 w 951044"/>
                <a:gd name="connsiteY8" fmla="*/ 0 h 7103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044" h="7103797">
                  <a:moveTo>
                    <a:pt x="951044" y="1183996"/>
                  </a:moveTo>
                  <a:lnTo>
                    <a:pt x="951044" y="5919801"/>
                  </a:lnTo>
                  <a:cubicBezTo>
                    <a:pt x="951044" y="6573700"/>
                    <a:pt x="941543" y="7103793"/>
                    <a:pt x="929823" y="7103793"/>
                  </a:cubicBezTo>
                  <a:lnTo>
                    <a:pt x="0" y="7103793"/>
                  </a:lnTo>
                  <a:lnTo>
                    <a:pt x="0" y="7103793"/>
                  </a:lnTo>
                  <a:lnTo>
                    <a:pt x="0" y="4"/>
                  </a:lnTo>
                  <a:lnTo>
                    <a:pt x="0" y="4"/>
                  </a:lnTo>
                  <a:lnTo>
                    <a:pt x="929823" y="4"/>
                  </a:lnTo>
                  <a:cubicBezTo>
                    <a:pt x="941543" y="4"/>
                    <a:pt x="951044" y="530097"/>
                    <a:pt x="951044" y="1183996"/>
                  </a:cubicBezTo>
                  <a:close/>
                </a:path>
              </a:pathLst>
            </a:custGeom>
            <a:solidFill>
              <a:schemeClr val="bg2">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1440" tIns="91440" rIns="274320" bIns="91440" numCol="1" spcCol="1270" anchor="t" anchorCtr="0">
              <a:noAutofit/>
            </a:bodyPr>
            <a:lstStyle/>
            <a:p>
              <a:pPr marL="285750" lvl="1" algn="l" defTabSz="1200150">
                <a:lnSpc>
                  <a:spcPct val="90000"/>
                </a:lnSpc>
                <a:spcBef>
                  <a:spcPct val="0"/>
                </a:spcBef>
                <a:spcAft>
                  <a:spcPts val="200"/>
                </a:spcAft>
              </a:pPr>
              <a:r>
                <a:rPr lang="en-US" sz="1400" b="1" dirty="0"/>
                <a:t>Sources</a:t>
              </a:r>
              <a:r>
                <a:rPr lang="en-US" sz="1400" dirty="0"/>
                <a:t>: FEMA, CDC, NCEMS, SBA</a:t>
              </a:r>
            </a:p>
            <a:p>
              <a:pPr marL="285750" lvl="1" defTabSz="1200150">
                <a:lnSpc>
                  <a:spcPct val="90000"/>
                </a:lnSpc>
                <a:spcBef>
                  <a:spcPct val="0"/>
                </a:spcBef>
                <a:spcAft>
                  <a:spcPts val="200"/>
                </a:spcAft>
              </a:pPr>
              <a:r>
                <a:rPr lang="en-US" sz="1400" b="1" dirty="0"/>
                <a:t>Screening</a:t>
              </a:r>
              <a:r>
                <a:rPr lang="en-US" sz="1400" dirty="0"/>
                <a:t>: data resolution, level of completeness, ease of accessibility, data available attributes  </a:t>
              </a:r>
              <a:endParaRPr lang="en-US" sz="1400" kern="1200" dirty="0"/>
            </a:p>
          </p:txBody>
        </p:sp>
        <p:sp>
          <p:nvSpPr>
            <p:cNvPr id="15" name="Freeform: Shape 14">
              <a:extLst>
                <a:ext uri="{FF2B5EF4-FFF2-40B4-BE49-F238E27FC236}">
                  <a16:creationId xmlns:a16="http://schemas.microsoft.com/office/drawing/2014/main" id="{F7E46D29-C8EF-9DA7-DC82-0BFA32672C60}"/>
                </a:ext>
              </a:extLst>
            </p:cNvPr>
            <p:cNvSpPr/>
            <p:nvPr/>
          </p:nvSpPr>
          <p:spPr>
            <a:xfrm>
              <a:off x="6700521" y="3177654"/>
              <a:ext cx="3085526" cy="951045"/>
            </a:xfrm>
            <a:custGeom>
              <a:avLst/>
              <a:gdLst>
                <a:gd name="connsiteX0" fmla="*/ 158511 w 951044"/>
                <a:gd name="connsiteY0" fmla="*/ 0 h 7103797"/>
                <a:gd name="connsiteX1" fmla="*/ 792533 w 951044"/>
                <a:gd name="connsiteY1" fmla="*/ 0 h 7103797"/>
                <a:gd name="connsiteX2" fmla="*/ 951044 w 951044"/>
                <a:gd name="connsiteY2" fmla="*/ 158511 h 7103797"/>
                <a:gd name="connsiteX3" fmla="*/ 951044 w 951044"/>
                <a:gd name="connsiteY3" fmla="*/ 7103797 h 7103797"/>
                <a:gd name="connsiteX4" fmla="*/ 951044 w 951044"/>
                <a:gd name="connsiteY4" fmla="*/ 7103797 h 7103797"/>
                <a:gd name="connsiteX5" fmla="*/ 0 w 951044"/>
                <a:gd name="connsiteY5" fmla="*/ 7103797 h 7103797"/>
                <a:gd name="connsiteX6" fmla="*/ 0 w 951044"/>
                <a:gd name="connsiteY6" fmla="*/ 7103797 h 7103797"/>
                <a:gd name="connsiteX7" fmla="*/ 0 w 951044"/>
                <a:gd name="connsiteY7" fmla="*/ 158511 h 7103797"/>
                <a:gd name="connsiteX8" fmla="*/ 158511 w 951044"/>
                <a:gd name="connsiteY8" fmla="*/ 0 h 7103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044" h="7103797">
                  <a:moveTo>
                    <a:pt x="951044" y="1183996"/>
                  </a:moveTo>
                  <a:lnTo>
                    <a:pt x="951044" y="5919801"/>
                  </a:lnTo>
                  <a:cubicBezTo>
                    <a:pt x="951044" y="6573700"/>
                    <a:pt x="941543" y="7103793"/>
                    <a:pt x="929823" y="7103793"/>
                  </a:cubicBezTo>
                  <a:lnTo>
                    <a:pt x="0" y="7103793"/>
                  </a:lnTo>
                  <a:lnTo>
                    <a:pt x="0" y="7103793"/>
                  </a:lnTo>
                  <a:lnTo>
                    <a:pt x="0" y="4"/>
                  </a:lnTo>
                  <a:lnTo>
                    <a:pt x="0" y="4"/>
                  </a:lnTo>
                  <a:lnTo>
                    <a:pt x="929823" y="4"/>
                  </a:lnTo>
                  <a:cubicBezTo>
                    <a:pt x="941543" y="4"/>
                    <a:pt x="951044" y="530097"/>
                    <a:pt x="951044" y="1183996"/>
                  </a:cubicBezTo>
                  <a:close/>
                </a:path>
              </a:pathLst>
            </a:custGeom>
            <a:solidFill>
              <a:schemeClr val="bg2">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1440" tIns="91440" rIns="274320" bIns="91440" numCol="1" spcCol="1270" anchor="t" anchorCtr="0">
              <a:noAutofit/>
            </a:bodyPr>
            <a:lstStyle/>
            <a:p>
              <a:pPr marL="396875" lvl="1" algn="l" defTabSz="1200150">
                <a:lnSpc>
                  <a:spcPct val="90000"/>
                </a:lnSpc>
                <a:spcBef>
                  <a:spcPct val="0"/>
                </a:spcBef>
                <a:spcAft>
                  <a:spcPts val="300"/>
                </a:spcAft>
              </a:pPr>
              <a:r>
                <a:rPr lang="en-US" sz="1400" b="1" dirty="0"/>
                <a:t>Import</a:t>
              </a:r>
              <a:r>
                <a:rPr lang="en-US" sz="1400" dirty="0"/>
                <a:t>: dataset download, API calls</a:t>
              </a:r>
            </a:p>
            <a:p>
              <a:pPr marL="396875" lvl="1" algn="l" defTabSz="1200150">
                <a:lnSpc>
                  <a:spcPct val="90000"/>
                </a:lnSpc>
                <a:spcBef>
                  <a:spcPct val="0"/>
                </a:spcBef>
                <a:spcAft>
                  <a:spcPts val="300"/>
                </a:spcAft>
              </a:pPr>
              <a:r>
                <a:rPr lang="en-US" sz="1400" b="1" dirty="0"/>
                <a:t>Cleanup</a:t>
              </a:r>
              <a:r>
                <a:rPr lang="en-US" sz="1400" dirty="0"/>
                <a:t>: NA/null removal, attribute selection, key identification (for joining data)</a:t>
              </a:r>
            </a:p>
            <a:p>
              <a:pPr marL="396875" lvl="1" algn="l" defTabSz="1200150">
                <a:lnSpc>
                  <a:spcPct val="90000"/>
                </a:lnSpc>
                <a:spcBef>
                  <a:spcPct val="0"/>
                </a:spcBef>
                <a:spcAft>
                  <a:spcPts val="300"/>
                </a:spcAft>
              </a:pPr>
              <a:r>
                <a:rPr lang="en-US" sz="1400" b="1" dirty="0"/>
                <a:t>Combine</a:t>
              </a:r>
              <a:r>
                <a:rPr lang="en-US" sz="1400" dirty="0"/>
                <a:t>: merge by event ID or state/year</a:t>
              </a:r>
            </a:p>
            <a:p>
              <a:pPr marL="396875" lvl="1" algn="l" defTabSz="1200150">
                <a:lnSpc>
                  <a:spcPct val="90000"/>
                </a:lnSpc>
                <a:spcBef>
                  <a:spcPct val="0"/>
                </a:spcBef>
                <a:spcAft>
                  <a:spcPts val="300"/>
                </a:spcAft>
              </a:pPr>
              <a:endParaRPr lang="en-US" sz="1400" kern="1200" dirty="0"/>
            </a:p>
          </p:txBody>
        </p:sp>
        <p:sp>
          <p:nvSpPr>
            <p:cNvPr id="17" name="Freeform: Shape 16">
              <a:extLst>
                <a:ext uri="{FF2B5EF4-FFF2-40B4-BE49-F238E27FC236}">
                  <a16:creationId xmlns:a16="http://schemas.microsoft.com/office/drawing/2014/main" id="{21278656-5AD4-B965-BDBD-8F14157DE922}"/>
                </a:ext>
              </a:extLst>
            </p:cNvPr>
            <p:cNvSpPr/>
            <p:nvPr/>
          </p:nvSpPr>
          <p:spPr>
            <a:xfrm>
              <a:off x="6144518" y="4496155"/>
              <a:ext cx="3677073" cy="951045"/>
            </a:xfrm>
            <a:custGeom>
              <a:avLst/>
              <a:gdLst>
                <a:gd name="connsiteX0" fmla="*/ 158511 w 951044"/>
                <a:gd name="connsiteY0" fmla="*/ 0 h 7103797"/>
                <a:gd name="connsiteX1" fmla="*/ 792533 w 951044"/>
                <a:gd name="connsiteY1" fmla="*/ 0 h 7103797"/>
                <a:gd name="connsiteX2" fmla="*/ 951044 w 951044"/>
                <a:gd name="connsiteY2" fmla="*/ 158511 h 7103797"/>
                <a:gd name="connsiteX3" fmla="*/ 951044 w 951044"/>
                <a:gd name="connsiteY3" fmla="*/ 7103797 h 7103797"/>
                <a:gd name="connsiteX4" fmla="*/ 951044 w 951044"/>
                <a:gd name="connsiteY4" fmla="*/ 7103797 h 7103797"/>
                <a:gd name="connsiteX5" fmla="*/ 0 w 951044"/>
                <a:gd name="connsiteY5" fmla="*/ 7103797 h 7103797"/>
                <a:gd name="connsiteX6" fmla="*/ 0 w 951044"/>
                <a:gd name="connsiteY6" fmla="*/ 7103797 h 7103797"/>
                <a:gd name="connsiteX7" fmla="*/ 0 w 951044"/>
                <a:gd name="connsiteY7" fmla="*/ 158511 h 7103797"/>
                <a:gd name="connsiteX8" fmla="*/ 158511 w 951044"/>
                <a:gd name="connsiteY8" fmla="*/ 0 h 7103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1044" h="7103797">
                  <a:moveTo>
                    <a:pt x="951044" y="1183996"/>
                  </a:moveTo>
                  <a:lnTo>
                    <a:pt x="951044" y="5919801"/>
                  </a:lnTo>
                  <a:cubicBezTo>
                    <a:pt x="951044" y="6573700"/>
                    <a:pt x="941543" y="7103793"/>
                    <a:pt x="929823" y="7103793"/>
                  </a:cubicBezTo>
                  <a:lnTo>
                    <a:pt x="0" y="7103793"/>
                  </a:lnTo>
                  <a:lnTo>
                    <a:pt x="0" y="7103793"/>
                  </a:lnTo>
                  <a:lnTo>
                    <a:pt x="0" y="4"/>
                  </a:lnTo>
                  <a:lnTo>
                    <a:pt x="0" y="4"/>
                  </a:lnTo>
                  <a:lnTo>
                    <a:pt x="929823" y="4"/>
                  </a:lnTo>
                  <a:cubicBezTo>
                    <a:pt x="941543" y="4"/>
                    <a:pt x="951044" y="530097"/>
                    <a:pt x="951044" y="1183996"/>
                  </a:cubicBezTo>
                  <a:close/>
                </a:path>
              </a:pathLst>
            </a:custGeom>
            <a:solidFill>
              <a:schemeClr val="bg2">
                <a:alpha val="90000"/>
              </a:schemeClr>
            </a:solidFill>
            <a:ln>
              <a:noFill/>
            </a:ln>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1440" tIns="91440" rIns="274320" bIns="91440" numCol="1" spcCol="1270" anchor="t" anchorCtr="0">
              <a:noAutofit/>
            </a:bodyPr>
            <a:lstStyle/>
            <a:p>
              <a:pPr marL="1143000" lvl="1" algn="l" defTabSz="1200150">
                <a:lnSpc>
                  <a:spcPct val="90000"/>
                </a:lnSpc>
                <a:spcBef>
                  <a:spcPct val="0"/>
                </a:spcBef>
                <a:spcAft>
                  <a:spcPts val="300"/>
                </a:spcAft>
              </a:pPr>
              <a:r>
                <a:rPr lang="en-US" sz="1400" b="1" dirty="0"/>
                <a:t>Assess: </a:t>
              </a:r>
              <a:r>
                <a:rPr lang="en-US" sz="1400" dirty="0"/>
                <a:t>trends over time (freq. and cost)</a:t>
              </a:r>
            </a:p>
            <a:p>
              <a:pPr marL="1143000" lvl="1" algn="l" defTabSz="1200150">
                <a:lnSpc>
                  <a:spcPct val="90000"/>
                </a:lnSpc>
                <a:spcBef>
                  <a:spcPct val="0"/>
                </a:spcBef>
                <a:spcAft>
                  <a:spcPts val="300"/>
                </a:spcAft>
              </a:pPr>
              <a:r>
                <a:rPr lang="en-US" sz="1400" b="1" dirty="0"/>
                <a:t>Compare: </a:t>
              </a:r>
              <a:r>
                <a:rPr lang="en-US" sz="1400" dirty="0"/>
                <a:t>event count by state and year</a:t>
              </a:r>
            </a:p>
            <a:p>
              <a:pPr marL="1143000" lvl="1" algn="l" defTabSz="1200150">
                <a:lnSpc>
                  <a:spcPct val="90000"/>
                </a:lnSpc>
                <a:spcBef>
                  <a:spcPct val="0"/>
                </a:spcBef>
                <a:spcAft>
                  <a:spcPts val="300"/>
                </a:spcAft>
              </a:pPr>
              <a:r>
                <a:rPr lang="en-US" sz="1400" b="1" dirty="0"/>
                <a:t>Evaluate</a:t>
              </a:r>
              <a:r>
                <a:rPr lang="en-US" sz="1400" dirty="0"/>
                <a:t>: outlier data for insights</a:t>
              </a:r>
              <a:endParaRPr lang="en-US" sz="1400" kern="1200" dirty="0"/>
            </a:p>
          </p:txBody>
        </p:sp>
        <p:sp>
          <p:nvSpPr>
            <p:cNvPr id="10" name="Flowchart: Off-page Connector 9">
              <a:extLst>
                <a:ext uri="{FF2B5EF4-FFF2-40B4-BE49-F238E27FC236}">
                  <a16:creationId xmlns:a16="http://schemas.microsoft.com/office/drawing/2014/main" id="{FAB703B5-09FC-AE87-F4A5-5F1D10B85A47}"/>
                </a:ext>
              </a:extLst>
            </p:cNvPr>
            <p:cNvSpPr/>
            <p:nvPr/>
          </p:nvSpPr>
          <p:spPr>
            <a:xfrm>
              <a:off x="5536275" y="540650"/>
              <a:ext cx="1401726" cy="1188720"/>
            </a:xfrm>
            <a:prstGeom prst="flowChartOffpageConnector">
              <a:avLst/>
            </a:prstGeom>
            <a:solidFill>
              <a:schemeClr val="tx1">
                <a:lumMod val="85000"/>
                <a:lumOff val="15000"/>
                <a:alpha val="55000"/>
              </a:schemeClr>
            </a:solidFill>
            <a:ln>
              <a:noFill/>
            </a:ln>
            <a:effectLst>
              <a:outerShdw blurRad="50800" dist="38100" dir="5400000" algn="t" rotWithShape="0">
                <a:prstClr val="black">
                  <a:alpha val="40000"/>
                </a:prst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520356" rIns="8255" bIns="520357" numCol="1" spcCol="1270" anchor="ctr" anchorCtr="0">
              <a:noAutofit/>
            </a:bodyPr>
            <a:lstStyle/>
            <a:p>
              <a:pPr marL="0" lvl="0" indent="0" algn="ctr" defTabSz="577850">
                <a:lnSpc>
                  <a:spcPct val="90000"/>
                </a:lnSpc>
                <a:spcBef>
                  <a:spcPct val="0"/>
                </a:spcBef>
                <a:buNone/>
              </a:pPr>
              <a:r>
                <a:rPr lang="en-US" sz="1400" b="1" kern="1200" dirty="0">
                  <a:solidFill>
                    <a:schemeClr val="bg1"/>
                  </a:solidFill>
                </a:rPr>
                <a:t>DATA </a:t>
              </a:r>
            </a:p>
            <a:p>
              <a:pPr marL="0" lvl="0" indent="0" algn="ctr" defTabSz="577850">
                <a:lnSpc>
                  <a:spcPct val="90000"/>
                </a:lnSpc>
                <a:spcBef>
                  <a:spcPct val="0"/>
                </a:spcBef>
                <a:spcAft>
                  <a:spcPct val="35000"/>
                </a:spcAft>
                <a:buNone/>
              </a:pPr>
              <a:r>
                <a:rPr lang="en-US" sz="1400" b="1" kern="1200" dirty="0">
                  <a:solidFill>
                    <a:schemeClr val="bg1"/>
                  </a:solidFill>
                </a:rPr>
                <a:t>REQUIREMENTS</a:t>
              </a:r>
              <a:endParaRPr lang="en-US" sz="1400" i="1" kern="1200" dirty="0">
                <a:solidFill>
                  <a:schemeClr val="bg1"/>
                </a:solidFill>
              </a:endParaRPr>
            </a:p>
          </p:txBody>
        </p:sp>
        <p:sp>
          <p:nvSpPr>
            <p:cNvPr id="12" name="Flowchart: Off-page Connector 11">
              <a:extLst>
                <a:ext uri="{FF2B5EF4-FFF2-40B4-BE49-F238E27FC236}">
                  <a16:creationId xmlns:a16="http://schemas.microsoft.com/office/drawing/2014/main" id="{DB6496D1-7259-C95F-5AD7-22F672B8DED4}"/>
                </a:ext>
              </a:extLst>
            </p:cNvPr>
            <p:cNvSpPr/>
            <p:nvPr/>
          </p:nvSpPr>
          <p:spPr>
            <a:xfrm>
              <a:off x="5657165" y="1827204"/>
              <a:ext cx="1128020" cy="1188720"/>
            </a:xfrm>
            <a:prstGeom prst="flowChartOffpageConnector">
              <a:avLst/>
            </a:prstGeom>
            <a:solidFill>
              <a:schemeClr val="tx1">
                <a:lumMod val="85000"/>
                <a:lumOff val="15000"/>
                <a:alpha val="70000"/>
              </a:schemeClr>
            </a:solidFill>
            <a:ln>
              <a:noFill/>
            </a:ln>
            <a:effectLst>
              <a:outerShdw blurRad="50800" dist="38100" dir="5400000" algn="t" rotWithShape="0">
                <a:prstClr val="black">
                  <a:alpha val="40000"/>
                </a:prst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520356" rIns="8255" bIns="520357" numCol="1" spcCol="1270" anchor="ctr" anchorCtr="0">
              <a:noAutofit/>
            </a:bodyPr>
            <a:lstStyle/>
            <a:p>
              <a:pPr marL="0" lvl="0" indent="0" algn="ctr" defTabSz="577850">
                <a:lnSpc>
                  <a:spcPct val="90000"/>
                </a:lnSpc>
                <a:spcBef>
                  <a:spcPct val="0"/>
                </a:spcBef>
                <a:spcAft>
                  <a:spcPct val="35000"/>
                </a:spcAft>
                <a:buNone/>
              </a:pPr>
              <a:r>
                <a:rPr lang="en-US" sz="1400" b="1" kern="1200" dirty="0">
                  <a:solidFill>
                    <a:schemeClr val="bg1"/>
                  </a:solidFill>
                </a:rPr>
                <a:t>DATA EXPLORATION</a:t>
              </a:r>
            </a:p>
          </p:txBody>
        </p:sp>
        <p:sp>
          <p:nvSpPr>
            <p:cNvPr id="14" name="Flowchart: Off-page Connector 13">
              <a:extLst>
                <a:ext uri="{FF2B5EF4-FFF2-40B4-BE49-F238E27FC236}">
                  <a16:creationId xmlns:a16="http://schemas.microsoft.com/office/drawing/2014/main" id="{67414609-25C0-0138-0288-D07979D82EBB}"/>
                </a:ext>
              </a:extLst>
            </p:cNvPr>
            <p:cNvSpPr/>
            <p:nvPr/>
          </p:nvSpPr>
          <p:spPr>
            <a:xfrm>
              <a:off x="5773754" y="3177654"/>
              <a:ext cx="926766" cy="1188720"/>
            </a:xfrm>
            <a:prstGeom prst="flowChartOffpageConnector">
              <a:avLst/>
            </a:prstGeom>
            <a:solidFill>
              <a:schemeClr val="tx1">
                <a:lumMod val="85000"/>
                <a:lumOff val="15000"/>
                <a:alpha val="85000"/>
              </a:schemeClr>
            </a:solidFill>
            <a:ln>
              <a:noFill/>
            </a:ln>
            <a:effectLst>
              <a:outerShdw blurRad="50800" dist="38100" dir="5400000" algn="t" rotWithShape="0">
                <a:prstClr val="black">
                  <a:alpha val="40000"/>
                </a:prst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520356" rIns="8255" bIns="520357" numCol="1" spcCol="1270" anchor="ctr" anchorCtr="0">
              <a:noAutofit/>
            </a:bodyPr>
            <a:lstStyle/>
            <a:p>
              <a:pPr marL="0" lvl="0" indent="0" algn="ctr" defTabSz="577850">
                <a:lnSpc>
                  <a:spcPct val="90000"/>
                </a:lnSpc>
                <a:spcBef>
                  <a:spcPct val="0"/>
                </a:spcBef>
                <a:spcAft>
                  <a:spcPct val="35000"/>
                </a:spcAft>
                <a:buNone/>
              </a:pPr>
              <a:r>
                <a:rPr lang="en-US" sz="1400" b="1" kern="1200" dirty="0">
                  <a:solidFill>
                    <a:schemeClr val="bg1"/>
                  </a:solidFill>
                </a:rPr>
                <a:t>DATA TRANS-FORMATION</a:t>
              </a:r>
            </a:p>
          </p:txBody>
        </p:sp>
        <p:sp>
          <p:nvSpPr>
            <p:cNvPr id="16" name="Flowchart: Off-page Connector 15">
              <a:extLst>
                <a:ext uri="{FF2B5EF4-FFF2-40B4-BE49-F238E27FC236}">
                  <a16:creationId xmlns:a16="http://schemas.microsoft.com/office/drawing/2014/main" id="{4D4EF22B-1397-7190-FD06-DD1419FC3D6A}"/>
                </a:ext>
              </a:extLst>
            </p:cNvPr>
            <p:cNvSpPr/>
            <p:nvPr/>
          </p:nvSpPr>
          <p:spPr>
            <a:xfrm>
              <a:off x="5902052" y="4493166"/>
              <a:ext cx="638245" cy="1188720"/>
            </a:xfrm>
            <a:prstGeom prst="flowChartOffpageConnector">
              <a:avLst/>
            </a:prstGeom>
            <a:solidFill>
              <a:schemeClr val="tx1">
                <a:lumMod val="85000"/>
                <a:lumOff val="15000"/>
              </a:schemeClr>
            </a:solidFill>
            <a:ln>
              <a:noFill/>
            </a:ln>
            <a:effectLst>
              <a:outerShdw blurRad="50800" dist="38100" dir="5400000" algn="t" rotWithShape="0">
                <a:prstClr val="black">
                  <a:alpha val="40000"/>
                </a:prstClr>
              </a:outerShdw>
            </a:effectLst>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8256" tIns="520356" rIns="8255" bIns="520357" numCol="1" spcCol="1270" anchor="ctr" anchorCtr="0">
              <a:noAutofit/>
            </a:bodyPr>
            <a:lstStyle/>
            <a:p>
              <a:pPr marL="0" lvl="0" indent="0" algn="ctr" defTabSz="577850">
                <a:lnSpc>
                  <a:spcPct val="90000"/>
                </a:lnSpc>
                <a:spcBef>
                  <a:spcPct val="0"/>
                </a:spcBef>
                <a:spcAft>
                  <a:spcPct val="35000"/>
                </a:spcAft>
                <a:buNone/>
              </a:pPr>
              <a:r>
                <a:rPr lang="en-US" sz="1400" b="1" kern="1200" dirty="0">
                  <a:solidFill>
                    <a:schemeClr val="bg1"/>
                  </a:solidFill>
                </a:rPr>
                <a:t>DATA ANALYSIS</a:t>
              </a:r>
            </a:p>
          </p:txBody>
        </p:sp>
      </p:grpSp>
      <p:pic>
        <p:nvPicPr>
          <p:cNvPr id="21" name="Graphic 20" descr="Research with solid fill">
            <a:extLst>
              <a:ext uri="{FF2B5EF4-FFF2-40B4-BE49-F238E27FC236}">
                <a16:creationId xmlns:a16="http://schemas.microsoft.com/office/drawing/2014/main" id="{1419957A-EF92-5780-E53D-61A1D0FA0C2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0955107" y="1865448"/>
            <a:ext cx="914400" cy="914400"/>
          </a:xfrm>
          <a:prstGeom prst="rect">
            <a:avLst/>
          </a:prstGeom>
          <a:effectLst>
            <a:outerShdw blurRad="50800" dist="38100" dir="2700000" algn="tl" rotWithShape="0">
              <a:prstClr val="black">
                <a:alpha val="24000"/>
              </a:prstClr>
            </a:outerShdw>
          </a:effectLst>
        </p:spPr>
      </p:pic>
      <p:pic>
        <p:nvPicPr>
          <p:cNvPr id="23" name="Graphic 22" descr="Statistics with solid fill">
            <a:extLst>
              <a:ext uri="{FF2B5EF4-FFF2-40B4-BE49-F238E27FC236}">
                <a16:creationId xmlns:a16="http://schemas.microsoft.com/office/drawing/2014/main" id="{3F110DE3-7890-7CD4-7C5B-762831EAD0D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10876876" y="4757599"/>
            <a:ext cx="914400" cy="914400"/>
          </a:xfrm>
          <a:prstGeom prst="rect">
            <a:avLst/>
          </a:prstGeom>
          <a:effectLst>
            <a:outerShdw blurRad="50800" dist="38100" dir="2700000" algn="tl" rotWithShape="0">
              <a:prstClr val="black">
                <a:alpha val="24000"/>
              </a:prstClr>
            </a:outerShdw>
          </a:effectLst>
        </p:spPr>
      </p:pic>
      <p:pic>
        <p:nvPicPr>
          <p:cNvPr id="27" name="Graphic 26" descr="Magnifying glass with solid fill">
            <a:extLst>
              <a:ext uri="{FF2B5EF4-FFF2-40B4-BE49-F238E27FC236}">
                <a16:creationId xmlns:a16="http://schemas.microsoft.com/office/drawing/2014/main" id="{9B6DA9BA-A50A-7CEC-D80F-FA15A8429B20}"/>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0876876" y="546946"/>
            <a:ext cx="914400" cy="914400"/>
          </a:xfrm>
          <a:prstGeom prst="rect">
            <a:avLst/>
          </a:prstGeom>
          <a:effectLst>
            <a:outerShdw blurRad="50800" dist="38100" dir="2700000" algn="tl" rotWithShape="0">
              <a:prstClr val="black">
                <a:alpha val="24000"/>
              </a:prstClr>
            </a:outerShdw>
          </a:effectLst>
        </p:spPr>
      </p:pic>
      <p:pic>
        <p:nvPicPr>
          <p:cNvPr id="29" name="Graphic 28" descr="Filter outline">
            <a:extLst>
              <a:ext uri="{FF2B5EF4-FFF2-40B4-BE49-F238E27FC236}">
                <a16:creationId xmlns:a16="http://schemas.microsoft.com/office/drawing/2014/main" id="{6C008AB6-048A-55DD-6C99-333E9A06842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10896600" y="3402453"/>
            <a:ext cx="914400" cy="914400"/>
          </a:xfrm>
          <a:prstGeom prst="rect">
            <a:avLst/>
          </a:prstGeom>
          <a:effectLst>
            <a:outerShdw blurRad="50800" dist="38100" dir="2700000" algn="tl" rotWithShape="0">
              <a:prstClr val="black">
                <a:alpha val="24000"/>
              </a:prstClr>
            </a:outerShdw>
          </a:effectLst>
        </p:spPr>
      </p:pic>
    </p:spTree>
    <p:extLst>
      <p:ext uri="{BB962C8B-B14F-4D97-AF65-F5344CB8AC3E}">
        <p14:creationId xmlns:p14="http://schemas.microsoft.com/office/powerpoint/2010/main" val="34296127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alpha val="60000"/>
          </a:schemeClr>
        </a:solidFill>
        <a:effectLst/>
      </p:bgPr>
    </p:bg>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6D13FA32-26AC-A3D8-7E13-8B5A39AB1007}"/>
              </a:ext>
            </a:extLst>
          </p:cNvPr>
          <p:cNvSpPr txBox="1"/>
          <p:nvPr/>
        </p:nvSpPr>
        <p:spPr>
          <a:xfrm>
            <a:off x="-84224" y="36096"/>
            <a:ext cx="838200" cy="3247043"/>
          </a:xfrm>
          <a:prstGeom prst="rect">
            <a:avLst/>
          </a:prstGeom>
          <a:noFill/>
        </p:spPr>
        <p:txBody>
          <a:bodyPr wrap="square" lIns="0" tIns="0" rIns="0" rtlCol="0">
            <a:spAutoFit/>
          </a:bodyPr>
          <a:lstStyle/>
          <a:p>
            <a:r>
              <a:rPr lang="en-US" sz="20800" dirty="0">
                <a:solidFill>
                  <a:schemeClr val="bg1">
                    <a:lumMod val="85000"/>
                    <a:alpha val="60000"/>
                  </a:schemeClr>
                </a:solidFill>
              </a:rPr>
              <a:t>1</a:t>
            </a:r>
          </a:p>
        </p:txBody>
      </p:sp>
      <p:pic>
        <p:nvPicPr>
          <p:cNvPr id="15" name="Picture 14">
            <a:extLst>
              <a:ext uri="{FF2B5EF4-FFF2-40B4-BE49-F238E27FC236}">
                <a16:creationId xmlns:a16="http://schemas.microsoft.com/office/drawing/2014/main" id="{BCE11AD7-3B4D-D992-43EF-5C8CEBBE978E}"/>
              </a:ext>
            </a:extLst>
          </p:cNvPr>
          <p:cNvPicPr>
            <a:picLocks noChangeAspect="1"/>
          </p:cNvPicPr>
          <p:nvPr/>
        </p:nvPicPr>
        <p:blipFill>
          <a:blip r:embed="rId3"/>
          <a:stretch>
            <a:fillRect/>
          </a:stretch>
        </p:blipFill>
        <p:spPr>
          <a:xfrm>
            <a:off x="4534316" y="574449"/>
            <a:ext cx="4076284" cy="6108360"/>
          </a:xfrm>
          <a:prstGeom prst="rect">
            <a:avLst/>
          </a:prstGeom>
        </p:spPr>
      </p:pic>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1)</a:t>
            </a:r>
          </a:p>
        </p:txBody>
      </p:sp>
      <p:sp>
        <p:nvSpPr>
          <p:cNvPr id="12" name="Content Placeholder 2">
            <a:extLst>
              <a:ext uri="{FF2B5EF4-FFF2-40B4-BE49-F238E27FC236}">
                <a16:creationId xmlns:a16="http://schemas.microsoft.com/office/drawing/2014/main" id="{674977E1-EA58-FEC9-E88D-981FA4BAB874}"/>
              </a:ext>
            </a:extLst>
          </p:cNvPr>
          <p:cNvSpPr txBox="1">
            <a:spLocks/>
          </p:cNvSpPr>
          <p:nvPr/>
        </p:nvSpPr>
        <p:spPr>
          <a:xfrm>
            <a:off x="838200" y="783772"/>
            <a:ext cx="2929055" cy="3645378"/>
          </a:xfrm>
          <a:prstGeom prst="rect">
            <a:avLst/>
          </a:prstGeom>
          <a:solidFill>
            <a:srgbClr val="FFF1C5"/>
          </a:solidFill>
          <a:ln w="47625">
            <a:noFill/>
          </a:ln>
        </p:spPr>
        <p:txBody>
          <a:bodyPr vert="horz" wrap="square" lIns="91440" tIns="91440" rIns="91440" bIns="9144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b="1" dirty="0">
                <a:solidFill>
                  <a:srgbClr val="D6A300"/>
                </a:solidFill>
              </a:rPr>
              <a:t>DATASET DESCRIPTION</a:t>
            </a:r>
          </a:p>
          <a:p>
            <a:pPr marL="0" indent="0">
              <a:lnSpc>
                <a:spcPct val="100000"/>
              </a:lnSpc>
              <a:spcBef>
                <a:spcPts val="0"/>
              </a:spcBef>
              <a:buFont typeface="Arial" panose="020B0604020202020204" pitchFamily="34" charset="0"/>
              <a:buNone/>
            </a:pPr>
            <a:r>
              <a:rPr lang="en-US" sz="1200" b="1" dirty="0"/>
              <a:t>FEMA Disaster Declaration Summaries</a:t>
            </a:r>
          </a:p>
          <a:p>
            <a:pPr marL="0" indent="0">
              <a:lnSpc>
                <a:spcPct val="100000"/>
              </a:lnSpc>
              <a:spcBef>
                <a:spcPts val="0"/>
              </a:spcBef>
              <a:buFont typeface="Arial" panose="020B0604020202020204" pitchFamily="34" charset="0"/>
              <a:buNone/>
            </a:pPr>
            <a:endParaRPr lang="en-US" sz="1200" dirty="0"/>
          </a:p>
          <a:p>
            <a:pPr marL="171450" indent="-171450">
              <a:lnSpc>
                <a:spcPct val="100000"/>
              </a:lnSpc>
              <a:spcBef>
                <a:spcPts val="0"/>
              </a:spcBef>
            </a:pPr>
            <a:r>
              <a:rPr lang="en-US" sz="1200" dirty="0"/>
              <a:t>65,158 total records</a:t>
            </a:r>
          </a:p>
          <a:p>
            <a:pPr marL="0" indent="0">
              <a:lnSpc>
                <a:spcPct val="100000"/>
              </a:lnSpc>
              <a:spcBef>
                <a:spcPts val="0"/>
              </a:spcBef>
              <a:buNone/>
            </a:pPr>
            <a:endParaRPr lang="en-US" sz="1200" dirty="0"/>
          </a:p>
          <a:p>
            <a:pPr marL="171450" indent="-171450">
              <a:lnSpc>
                <a:spcPct val="100000"/>
              </a:lnSpc>
              <a:spcBef>
                <a:spcPts val="0"/>
              </a:spcBef>
            </a:pPr>
            <a:r>
              <a:rPr lang="en-US" sz="1200" dirty="0"/>
              <a:t>25 data attributes, including</a:t>
            </a:r>
          </a:p>
          <a:p>
            <a:pPr marL="400050" lvl="1" indent="-171450">
              <a:lnSpc>
                <a:spcPct val="100000"/>
              </a:lnSpc>
              <a:spcBef>
                <a:spcPts val="0"/>
              </a:spcBef>
              <a:buFont typeface="Courier New" panose="02070309020205020404" pitchFamily="49" charset="0"/>
              <a:buChar char="o"/>
            </a:pPr>
            <a:r>
              <a:rPr lang="en-US" dirty="0"/>
              <a:t>State</a:t>
            </a:r>
          </a:p>
          <a:p>
            <a:pPr marL="400050" lvl="1" indent="-171450">
              <a:lnSpc>
                <a:spcPct val="100000"/>
              </a:lnSpc>
              <a:spcBef>
                <a:spcPts val="0"/>
              </a:spcBef>
              <a:buFont typeface="Courier New" panose="02070309020205020404" pitchFamily="49" charset="0"/>
              <a:buChar char="o"/>
            </a:pPr>
            <a:r>
              <a:rPr lang="en-US" dirty="0"/>
              <a:t>County</a:t>
            </a:r>
          </a:p>
          <a:p>
            <a:pPr marL="400050" lvl="1" indent="-171450">
              <a:lnSpc>
                <a:spcPct val="100000"/>
              </a:lnSpc>
              <a:spcBef>
                <a:spcPts val="0"/>
              </a:spcBef>
              <a:buFont typeface="Courier New" panose="02070309020205020404" pitchFamily="49" charset="0"/>
              <a:buChar char="o"/>
            </a:pPr>
            <a:r>
              <a:rPr lang="en-US" dirty="0"/>
              <a:t>Disaster ID</a:t>
            </a:r>
          </a:p>
          <a:p>
            <a:pPr marL="400050" lvl="1" indent="-171450">
              <a:lnSpc>
                <a:spcPct val="100000"/>
              </a:lnSpc>
              <a:spcBef>
                <a:spcPts val="0"/>
              </a:spcBef>
              <a:buFont typeface="Courier New" panose="02070309020205020404" pitchFamily="49" charset="0"/>
              <a:buChar char="o"/>
            </a:pPr>
            <a:r>
              <a:rPr lang="en-US" dirty="0"/>
              <a:t>Declaration name</a:t>
            </a:r>
          </a:p>
          <a:p>
            <a:pPr marL="400050" lvl="1" indent="-171450">
              <a:lnSpc>
                <a:spcPct val="100000"/>
              </a:lnSpc>
              <a:spcBef>
                <a:spcPts val="0"/>
              </a:spcBef>
              <a:buFont typeface="Courier New" panose="02070309020205020404" pitchFamily="49" charset="0"/>
              <a:buChar char="o"/>
            </a:pPr>
            <a:r>
              <a:rPr lang="en-US" dirty="0"/>
              <a:t>Declaration date</a:t>
            </a:r>
          </a:p>
          <a:p>
            <a:pPr marL="400050" lvl="1" indent="-171450">
              <a:lnSpc>
                <a:spcPct val="100000"/>
              </a:lnSpc>
              <a:spcBef>
                <a:spcPts val="0"/>
              </a:spcBef>
              <a:buFont typeface="Courier New" panose="02070309020205020404" pitchFamily="49" charset="0"/>
              <a:buChar char="o"/>
            </a:pPr>
            <a:r>
              <a:rPr lang="en-US" dirty="0"/>
              <a:t>Declaration type</a:t>
            </a:r>
          </a:p>
          <a:p>
            <a:pPr marL="171450" indent="-171450">
              <a:lnSpc>
                <a:spcPct val="100000"/>
              </a:lnSpc>
              <a:spcBef>
                <a:spcPts val="0"/>
              </a:spcBef>
            </a:pPr>
            <a:endParaRPr lang="en-US" sz="1200" dirty="0"/>
          </a:p>
          <a:p>
            <a:pPr marL="171450" indent="-171450">
              <a:lnSpc>
                <a:spcPct val="100000"/>
              </a:lnSpc>
              <a:spcBef>
                <a:spcPts val="0"/>
              </a:spcBef>
            </a:pPr>
            <a:r>
              <a:rPr lang="en-US" sz="1200" dirty="0"/>
              <a:t>Collection via iterative API calls </a:t>
            </a:r>
          </a:p>
          <a:p>
            <a:pPr marL="171450" indent="0">
              <a:lnSpc>
                <a:spcPct val="100000"/>
              </a:lnSpc>
              <a:spcBef>
                <a:spcPts val="0"/>
              </a:spcBef>
              <a:buNone/>
            </a:pPr>
            <a:r>
              <a:rPr lang="en-US" sz="1200" dirty="0"/>
              <a:t>(7 API calls due to 10,000 per call limit)</a:t>
            </a:r>
          </a:p>
          <a:p>
            <a:pPr marL="171450" indent="0">
              <a:lnSpc>
                <a:spcPct val="100000"/>
              </a:lnSpc>
              <a:spcBef>
                <a:spcPts val="0"/>
              </a:spcBef>
              <a:buNone/>
            </a:pPr>
            <a:endParaRPr lang="en-US" sz="1200" dirty="0"/>
          </a:p>
          <a:p>
            <a:pPr marL="171450" indent="-171450">
              <a:lnSpc>
                <a:spcPct val="100000"/>
              </a:lnSpc>
              <a:spcBef>
                <a:spcPts val="0"/>
              </a:spcBef>
            </a:pPr>
            <a:r>
              <a:rPr lang="en-US" sz="1200" dirty="0"/>
              <a:t>Data resolution</a:t>
            </a:r>
          </a:p>
          <a:p>
            <a:pPr marL="400050" lvl="1" indent="-171450">
              <a:lnSpc>
                <a:spcPct val="100000"/>
              </a:lnSpc>
              <a:spcBef>
                <a:spcPts val="0"/>
              </a:spcBef>
              <a:buFont typeface="Courier New" panose="02070309020205020404" pitchFamily="49" charset="0"/>
              <a:buChar char="o"/>
            </a:pPr>
            <a:r>
              <a:rPr lang="en-US" dirty="0"/>
              <a:t>State and county level</a:t>
            </a:r>
          </a:p>
          <a:p>
            <a:pPr marL="400050" lvl="1" indent="-171450">
              <a:lnSpc>
                <a:spcPct val="100000"/>
              </a:lnSpc>
              <a:spcBef>
                <a:spcPts val="0"/>
              </a:spcBef>
              <a:buFont typeface="Courier New" panose="02070309020205020404" pitchFamily="49" charset="0"/>
              <a:buChar char="o"/>
            </a:pPr>
            <a:r>
              <a:rPr lang="en-US" dirty="0"/>
              <a:t>70 years by declaration date</a:t>
            </a:r>
          </a:p>
        </p:txBody>
      </p:sp>
      <p:sp>
        <p:nvSpPr>
          <p:cNvPr id="17" name="TextBox 16">
            <a:extLst>
              <a:ext uri="{FF2B5EF4-FFF2-40B4-BE49-F238E27FC236}">
                <a16:creationId xmlns:a16="http://schemas.microsoft.com/office/drawing/2014/main" id="{64291886-2509-F9BC-E232-ED817ED892B8}"/>
              </a:ext>
            </a:extLst>
          </p:cNvPr>
          <p:cNvSpPr txBox="1"/>
          <p:nvPr/>
        </p:nvSpPr>
        <p:spPr>
          <a:xfrm>
            <a:off x="733978" y="4465246"/>
            <a:ext cx="3535844" cy="1938992"/>
          </a:xfrm>
          <a:prstGeom prst="rect">
            <a:avLst/>
          </a:prstGeom>
          <a:noFill/>
        </p:spPr>
        <p:txBody>
          <a:bodyPr wrap="square" rtlCol="0">
            <a:spAutoFit/>
          </a:bodyPr>
          <a:lstStyle/>
          <a:p>
            <a:r>
              <a:rPr lang="en-US" sz="1200" b="1" dirty="0"/>
              <a:t>Key Data Profiling Activities</a:t>
            </a:r>
          </a:p>
          <a:p>
            <a:pPr marL="177800" indent="-177800">
              <a:buFont typeface="Arial" panose="020B0604020202020204" pitchFamily="34" charset="0"/>
              <a:buChar char="•"/>
            </a:pPr>
            <a:r>
              <a:rPr lang="en-US" sz="1200" dirty="0"/>
              <a:t>Viewed column headers (.columns)</a:t>
            </a:r>
          </a:p>
          <a:p>
            <a:pPr marL="177800" indent="-177800">
              <a:buFont typeface="Arial" panose="020B0604020202020204" pitchFamily="34" charset="0"/>
              <a:buChar char="•"/>
            </a:pPr>
            <a:r>
              <a:rPr lang="en-US" sz="1200" dirty="0"/>
              <a:t>Datatypes and non-null counts (.info)</a:t>
            </a:r>
          </a:p>
          <a:p>
            <a:pPr marL="177800" indent="-177800">
              <a:buFont typeface="Arial" panose="020B0604020202020204" pitchFamily="34" charset="0"/>
              <a:buChar char="•"/>
            </a:pPr>
            <a:r>
              <a:rPr lang="en-US" sz="1200" dirty="0"/>
              <a:t>Listed unique states represented </a:t>
            </a:r>
          </a:p>
          <a:p>
            <a:pPr marL="177800" indent="-177800">
              <a:buFont typeface="Arial" panose="020B0604020202020204" pitchFamily="34" charset="0"/>
              <a:buChar char="•"/>
            </a:pPr>
            <a:r>
              <a:rPr lang="en-US" sz="1200" dirty="0"/>
              <a:t>Confirmed first/last datetime values</a:t>
            </a:r>
          </a:p>
          <a:p>
            <a:pPr marL="177800" indent="-177800">
              <a:buFont typeface="Arial" panose="020B0604020202020204" pitchFamily="34" charset="0"/>
              <a:buChar char="•"/>
            </a:pPr>
            <a:endParaRPr lang="en-US" sz="1200" dirty="0"/>
          </a:p>
          <a:p>
            <a:r>
              <a:rPr lang="en-US" sz="1200" b="1" dirty="0"/>
              <a:t>Key Data Aggregation Activities</a:t>
            </a:r>
          </a:p>
          <a:p>
            <a:pPr marL="285750" indent="-285750">
              <a:buFont typeface="Arial" panose="020B0604020202020204" pitchFamily="34" charset="0"/>
              <a:buChar char="•"/>
            </a:pPr>
            <a:r>
              <a:rPr lang="en-US" sz="1200" dirty="0"/>
              <a:t>Record count by state</a:t>
            </a:r>
          </a:p>
          <a:p>
            <a:pPr marL="285750" indent="-285750">
              <a:buFont typeface="Arial" panose="020B0604020202020204" pitchFamily="34" charset="0"/>
              <a:buChar char="•"/>
            </a:pPr>
            <a:r>
              <a:rPr lang="en-US" sz="1200" dirty="0"/>
              <a:t>Record count by disaster ID no.</a:t>
            </a:r>
          </a:p>
          <a:p>
            <a:pPr marL="285750" indent="-285750">
              <a:buFont typeface="Arial" panose="020B0604020202020204" pitchFamily="34" charset="0"/>
              <a:buChar char="•"/>
            </a:pPr>
            <a:r>
              <a:rPr lang="en-US" sz="1200" dirty="0"/>
              <a:t>Record count by state and disaster date</a:t>
            </a:r>
          </a:p>
        </p:txBody>
      </p:sp>
      <p:sp>
        <p:nvSpPr>
          <p:cNvPr id="19" name="Speech Bubble: Rectangle 18">
            <a:extLst>
              <a:ext uri="{FF2B5EF4-FFF2-40B4-BE49-F238E27FC236}">
                <a16:creationId xmlns:a16="http://schemas.microsoft.com/office/drawing/2014/main" id="{376DB5DE-FC6E-D915-1D74-32661FF009AF}"/>
              </a:ext>
            </a:extLst>
          </p:cNvPr>
          <p:cNvSpPr/>
          <p:nvPr/>
        </p:nvSpPr>
        <p:spPr>
          <a:xfrm>
            <a:off x="7543599" y="1659617"/>
            <a:ext cx="3043989" cy="1235421"/>
          </a:xfrm>
          <a:prstGeom prst="wedgeRectCallout">
            <a:avLst>
              <a:gd name="adj1" fmla="val -36122"/>
              <a:gd name="adj2" fmla="val -101748"/>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b="1" dirty="0">
                <a:solidFill>
                  <a:srgbClr val="393939"/>
                </a:solidFill>
              </a:rPr>
              <a:t>Texas</a:t>
            </a:r>
            <a:r>
              <a:rPr lang="en-US" sz="1600" dirty="0">
                <a:solidFill>
                  <a:srgbClr val="393939"/>
                </a:solidFill>
              </a:rPr>
              <a:t> is a clear </a:t>
            </a:r>
            <a:r>
              <a:rPr lang="en-US" sz="1600" u="sng" dirty="0">
                <a:solidFill>
                  <a:srgbClr val="FF0000"/>
                </a:solidFill>
              </a:rPr>
              <a:t>outlier</a:t>
            </a:r>
            <a:r>
              <a:rPr lang="en-US" sz="1600" dirty="0">
                <a:solidFill>
                  <a:srgbClr val="393939"/>
                </a:solidFill>
              </a:rPr>
              <a:t> in number of disaster declarations</a:t>
            </a:r>
          </a:p>
          <a:p>
            <a:r>
              <a:rPr lang="en-US" sz="1400" i="1" dirty="0">
                <a:solidFill>
                  <a:srgbClr val="393939"/>
                </a:solidFill>
              </a:rPr>
              <a:t>(likely due to land area and gulf coast proximity</a:t>
            </a:r>
          </a:p>
        </p:txBody>
      </p:sp>
      <p:sp>
        <p:nvSpPr>
          <p:cNvPr id="3" name="TextBox 2">
            <a:extLst>
              <a:ext uri="{FF2B5EF4-FFF2-40B4-BE49-F238E27FC236}">
                <a16:creationId xmlns:a16="http://schemas.microsoft.com/office/drawing/2014/main" id="{F156E6BF-39AC-36D5-4BE0-BA95A7441447}"/>
              </a:ext>
            </a:extLst>
          </p:cNvPr>
          <p:cNvSpPr txBox="1"/>
          <p:nvPr/>
        </p:nvSpPr>
        <p:spPr>
          <a:xfrm>
            <a:off x="9065593" y="3517111"/>
            <a:ext cx="2773481" cy="1477328"/>
          </a:xfrm>
          <a:prstGeom prst="rect">
            <a:avLst/>
          </a:prstGeom>
          <a:noFill/>
        </p:spPr>
        <p:txBody>
          <a:bodyPr wrap="square" rtlCol="0">
            <a:spAutoFit/>
          </a:bodyPr>
          <a:lstStyle/>
          <a:p>
            <a:r>
              <a:rPr lang="en-US" dirty="0"/>
              <a:t>Heatmap by state and number of disasters shows </a:t>
            </a:r>
            <a:r>
              <a:rPr lang="en-US" b="1" dirty="0"/>
              <a:t>increasing frequency </a:t>
            </a:r>
            <a:r>
              <a:rPr lang="en-US" dirty="0"/>
              <a:t>of disasters over time.</a:t>
            </a:r>
          </a:p>
        </p:txBody>
      </p:sp>
      <p:sp>
        <p:nvSpPr>
          <p:cNvPr id="5" name="TextBox 4">
            <a:extLst>
              <a:ext uri="{FF2B5EF4-FFF2-40B4-BE49-F238E27FC236}">
                <a16:creationId xmlns:a16="http://schemas.microsoft.com/office/drawing/2014/main" id="{3B7882B9-857A-CCFE-79EC-68300311597E}"/>
              </a:ext>
            </a:extLst>
          </p:cNvPr>
          <p:cNvSpPr txBox="1"/>
          <p:nvPr/>
        </p:nvSpPr>
        <p:spPr>
          <a:xfrm>
            <a:off x="5231539" y="397838"/>
            <a:ext cx="1340919" cy="230832"/>
          </a:xfrm>
          <a:prstGeom prst="rect">
            <a:avLst/>
          </a:prstGeom>
          <a:noFill/>
        </p:spPr>
        <p:txBody>
          <a:bodyPr wrap="square" rtlCol="0">
            <a:spAutoFit/>
          </a:bodyPr>
          <a:lstStyle/>
          <a:p>
            <a:r>
              <a:rPr lang="en-US" sz="900" b="1" dirty="0"/>
              <a:t>FIGURE 1</a:t>
            </a:r>
          </a:p>
        </p:txBody>
      </p:sp>
    </p:spTree>
    <p:extLst>
      <p:ext uri="{BB962C8B-B14F-4D97-AF65-F5344CB8AC3E}">
        <p14:creationId xmlns:p14="http://schemas.microsoft.com/office/powerpoint/2010/main" val="2645666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1)</a:t>
            </a:r>
          </a:p>
        </p:txBody>
      </p:sp>
      <p:pic>
        <p:nvPicPr>
          <p:cNvPr id="6" name="Picture 5">
            <a:extLst>
              <a:ext uri="{FF2B5EF4-FFF2-40B4-BE49-F238E27FC236}">
                <a16:creationId xmlns:a16="http://schemas.microsoft.com/office/drawing/2014/main" id="{442E0336-C62C-9451-DB83-07B51ECF525A}"/>
              </a:ext>
            </a:extLst>
          </p:cNvPr>
          <p:cNvPicPr>
            <a:picLocks noChangeAspect="1"/>
          </p:cNvPicPr>
          <p:nvPr/>
        </p:nvPicPr>
        <p:blipFill>
          <a:blip r:embed="rId3"/>
          <a:stretch>
            <a:fillRect/>
          </a:stretch>
        </p:blipFill>
        <p:spPr>
          <a:xfrm>
            <a:off x="390282" y="783772"/>
            <a:ext cx="7331318" cy="5509674"/>
          </a:xfrm>
          <a:prstGeom prst="rect">
            <a:avLst/>
          </a:prstGeom>
        </p:spPr>
      </p:pic>
      <p:sp>
        <p:nvSpPr>
          <p:cNvPr id="25" name="Callout: Line with No Border 24">
            <a:extLst>
              <a:ext uri="{FF2B5EF4-FFF2-40B4-BE49-F238E27FC236}">
                <a16:creationId xmlns:a16="http://schemas.microsoft.com/office/drawing/2014/main" id="{2F1DCE73-C88B-3406-86AB-739A6B764B23}"/>
              </a:ext>
            </a:extLst>
          </p:cNvPr>
          <p:cNvSpPr/>
          <p:nvPr/>
        </p:nvSpPr>
        <p:spPr>
          <a:xfrm>
            <a:off x="1306394" y="3794179"/>
            <a:ext cx="1538406" cy="256383"/>
          </a:xfrm>
          <a:prstGeom prst="callout1">
            <a:avLst>
              <a:gd name="adj1" fmla="val 103909"/>
              <a:gd name="adj2" fmla="val 79498"/>
              <a:gd name="adj3" fmla="val 298867"/>
              <a:gd name="adj4" fmla="val 111293"/>
            </a:avLst>
          </a:prstGeom>
          <a:noFill/>
          <a:ln w="3175">
            <a:solidFill>
              <a:schemeClr val="tx1">
                <a:lumMod val="85000"/>
                <a:lumOff val="1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spcAft>
                <a:spcPts val="600"/>
              </a:spcAft>
            </a:pPr>
            <a:r>
              <a:rPr lang="en-US" sz="1200" b="1" dirty="0">
                <a:solidFill>
                  <a:srgbClr val="393939"/>
                </a:solidFill>
              </a:rPr>
              <a:t>Hurricane Katrina </a:t>
            </a:r>
          </a:p>
        </p:txBody>
      </p:sp>
      <p:sp>
        <p:nvSpPr>
          <p:cNvPr id="26" name="Callout: Line with No Border 25">
            <a:extLst>
              <a:ext uri="{FF2B5EF4-FFF2-40B4-BE49-F238E27FC236}">
                <a16:creationId xmlns:a16="http://schemas.microsoft.com/office/drawing/2014/main" id="{E4C3A8C4-5159-6281-50A8-18F683EF9A8F}"/>
              </a:ext>
            </a:extLst>
          </p:cNvPr>
          <p:cNvSpPr/>
          <p:nvPr/>
        </p:nvSpPr>
        <p:spPr>
          <a:xfrm>
            <a:off x="7721600" y="5428905"/>
            <a:ext cx="883503" cy="190730"/>
          </a:xfrm>
          <a:prstGeom prst="callout1">
            <a:avLst>
              <a:gd name="adj1" fmla="val 83934"/>
              <a:gd name="adj2" fmla="val -105934"/>
              <a:gd name="adj3" fmla="val 79132"/>
              <a:gd name="adj4" fmla="val 3484"/>
            </a:avLst>
          </a:prstGeom>
          <a:noFill/>
          <a:ln w="3175">
            <a:solidFill>
              <a:schemeClr val="tx1">
                <a:lumMod val="85000"/>
                <a:lumOff val="1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spcAft>
                <a:spcPts val="600"/>
              </a:spcAft>
            </a:pPr>
            <a:r>
              <a:rPr lang="en-US" sz="1200" b="1" dirty="0">
                <a:solidFill>
                  <a:srgbClr val="393939"/>
                </a:solidFill>
              </a:rPr>
              <a:t>COVID-19</a:t>
            </a:r>
          </a:p>
        </p:txBody>
      </p:sp>
      <p:sp>
        <p:nvSpPr>
          <p:cNvPr id="27" name="TextBox 26">
            <a:extLst>
              <a:ext uri="{FF2B5EF4-FFF2-40B4-BE49-F238E27FC236}">
                <a16:creationId xmlns:a16="http://schemas.microsoft.com/office/drawing/2014/main" id="{1A54E825-285D-519B-AC8E-5F03C7A0A354}"/>
              </a:ext>
            </a:extLst>
          </p:cNvPr>
          <p:cNvSpPr txBox="1"/>
          <p:nvPr/>
        </p:nvSpPr>
        <p:spPr>
          <a:xfrm>
            <a:off x="8163351" y="659013"/>
            <a:ext cx="3562165" cy="923330"/>
          </a:xfrm>
          <a:prstGeom prst="rect">
            <a:avLst/>
          </a:prstGeom>
          <a:noFill/>
        </p:spPr>
        <p:txBody>
          <a:bodyPr wrap="square" rtlCol="0">
            <a:spAutoFit/>
          </a:bodyPr>
          <a:lstStyle/>
          <a:p>
            <a:r>
              <a:rPr lang="en-US" dirty="0"/>
              <a:t>Heatmap by state and number of disasters shows </a:t>
            </a:r>
            <a:r>
              <a:rPr lang="en-US" b="1" dirty="0"/>
              <a:t>increasing frequency </a:t>
            </a:r>
            <a:r>
              <a:rPr lang="en-US" dirty="0"/>
              <a:t>of disasters over time.</a:t>
            </a:r>
          </a:p>
        </p:txBody>
      </p:sp>
      <p:grpSp>
        <p:nvGrpSpPr>
          <p:cNvPr id="7" name="Group 6">
            <a:extLst>
              <a:ext uri="{FF2B5EF4-FFF2-40B4-BE49-F238E27FC236}">
                <a16:creationId xmlns:a16="http://schemas.microsoft.com/office/drawing/2014/main" id="{75D48698-D6D8-2B40-9FD4-A368EF8830A9}"/>
              </a:ext>
            </a:extLst>
          </p:cNvPr>
          <p:cNvGrpSpPr/>
          <p:nvPr/>
        </p:nvGrpSpPr>
        <p:grpSpPr>
          <a:xfrm>
            <a:off x="6096000" y="2206627"/>
            <a:ext cx="5448969" cy="2924173"/>
            <a:chOff x="6096000" y="2206627"/>
            <a:chExt cx="5448969" cy="2924173"/>
          </a:xfrm>
        </p:grpSpPr>
        <p:grpSp>
          <p:nvGrpSpPr>
            <p:cNvPr id="30" name="Group 29">
              <a:extLst>
                <a:ext uri="{FF2B5EF4-FFF2-40B4-BE49-F238E27FC236}">
                  <a16:creationId xmlns:a16="http://schemas.microsoft.com/office/drawing/2014/main" id="{B27CEC84-A3D5-F208-E707-7D7AFF5F4DC4}"/>
                </a:ext>
              </a:extLst>
            </p:cNvPr>
            <p:cNvGrpSpPr/>
            <p:nvPr/>
          </p:nvGrpSpPr>
          <p:grpSpPr>
            <a:xfrm>
              <a:off x="8163351" y="2206627"/>
              <a:ext cx="3381618" cy="2924173"/>
              <a:chOff x="8163351" y="2206627"/>
              <a:chExt cx="3381618" cy="2924173"/>
            </a:xfrm>
          </p:grpSpPr>
          <p:grpSp>
            <p:nvGrpSpPr>
              <p:cNvPr id="16" name="Group 15">
                <a:extLst>
                  <a:ext uri="{FF2B5EF4-FFF2-40B4-BE49-F238E27FC236}">
                    <a16:creationId xmlns:a16="http://schemas.microsoft.com/office/drawing/2014/main" id="{F815E6AB-3978-40A1-26F9-81C81D475809}"/>
                  </a:ext>
                </a:extLst>
              </p:cNvPr>
              <p:cNvGrpSpPr/>
              <p:nvPr/>
            </p:nvGrpSpPr>
            <p:grpSpPr>
              <a:xfrm>
                <a:off x="8163351" y="2206627"/>
                <a:ext cx="3381618" cy="2924173"/>
                <a:chOff x="8166100" y="2394973"/>
                <a:chExt cx="3381618" cy="2924173"/>
              </a:xfrm>
            </p:grpSpPr>
            <p:sp>
              <p:nvSpPr>
                <p:cNvPr id="8" name="Callout: Line with No Border 7">
                  <a:extLst>
                    <a:ext uri="{FF2B5EF4-FFF2-40B4-BE49-F238E27FC236}">
                      <a16:creationId xmlns:a16="http://schemas.microsoft.com/office/drawing/2014/main" id="{E446BC45-3AD7-1587-A456-00473F6A50EA}"/>
                    </a:ext>
                  </a:extLst>
                </p:cNvPr>
                <p:cNvSpPr/>
                <p:nvPr/>
              </p:nvSpPr>
              <p:spPr>
                <a:xfrm>
                  <a:off x="8166100" y="2394973"/>
                  <a:ext cx="3381618" cy="2924173"/>
                </a:xfrm>
                <a:prstGeom prst="callout1">
                  <a:avLst>
                    <a:gd name="adj1" fmla="val 53585"/>
                    <a:gd name="adj2" fmla="val -5063"/>
                    <a:gd name="adj3" fmla="val 52959"/>
                    <a:gd name="adj4" fmla="val -6417"/>
                  </a:avLst>
                </a:prstGeom>
                <a:solidFill>
                  <a:schemeClr val="bg1"/>
                </a:solidFill>
                <a:ln w="3175">
                  <a:solidFill>
                    <a:schemeClr val="tx1">
                      <a:lumMod val="85000"/>
                      <a:lumOff val="1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pPr>
                    <a:spcAft>
                      <a:spcPts val="600"/>
                    </a:spcAft>
                  </a:pPr>
                  <a:r>
                    <a:rPr lang="en-US" sz="1200" dirty="0">
                      <a:solidFill>
                        <a:srgbClr val="393939"/>
                      </a:solidFill>
                    </a:rPr>
                    <a:t>TX communities devastated by </a:t>
                  </a:r>
                  <a:r>
                    <a:rPr lang="en-US" sz="1200" b="1" dirty="0">
                      <a:solidFill>
                        <a:srgbClr val="393939"/>
                      </a:solidFill>
                    </a:rPr>
                    <a:t>Hurricane Rita</a:t>
                  </a:r>
                </a:p>
              </p:txBody>
            </p:sp>
            <p:pic>
              <p:nvPicPr>
                <p:cNvPr id="11" name="Picture 10">
                  <a:extLst>
                    <a:ext uri="{FF2B5EF4-FFF2-40B4-BE49-F238E27FC236}">
                      <a16:creationId xmlns:a16="http://schemas.microsoft.com/office/drawing/2014/main" id="{F845E9EC-1F22-3994-7D7E-1016814AB2ED}"/>
                    </a:ext>
                  </a:extLst>
                </p:cNvPr>
                <p:cNvPicPr>
                  <a:picLocks noChangeAspect="1"/>
                </p:cNvPicPr>
                <p:nvPr/>
              </p:nvPicPr>
              <p:blipFill>
                <a:blip r:embed="rId4"/>
                <a:stretch>
                  <a:fillRect/>
                </a:stretch>
              </p:blipFill>
              <p:spPr>
                <a:xfrm>
                  <a:off x="8318506" y="2661871"/>
                  <a:ext cx="3076806" cy="2530077"/>
                </a:xfrm>
                <a:prstGeom prst="rect">
                  <a:avLst/>
                </a:prstGeom>
                <a:ln>
                  <a:noFill/>
                </a:ln>
                <a:effectLst>
                  <a:softEdge rad="25400"/>
                </a:effectLst>
              </p:spPr>
            </p:pic>
          </p:grpSp>
          <p:sp>
            <p:nvSpPr>
              <p:cNvPr id="29" name="TextBox 28">
                <a:extLst>
                  <a:ext uri="{FF2B5EF4-FFF2-40B4-BE49-F238E27FC236}">
                    <a16:creationId xmlns:a16="http://schemas.microsoft.com/office/drawing/2014/main" id="{B57AFAC3-CA61-A15A-2CEB-DF2D1FFCFFB6}"/>
                  </a:ext>
                </a:extLst>
              </p:cNvPr>
              <p:cNvSpPr txBox="1"/>
              <p:nvPr/>
            </p:nvSpPr>
            <p:spPr>
              <a:xfrm>
                <a:off x="10312401" y="4697870"/>
                <a:ext cx="1041400" cy="246221"/>
              </a:xfrm>
              <a:prstGeom prst="rect">
                <a:avLst/>
              </a:prstGeom>
              <a:noFill/>
            </p:spPr>
            <p:txBody>
              <a:bodyPr wrap="square">
                <a:spAutoFit/>
              </a:bodyPr>
              <a:lstStyle/>
              <a:p>
                <a:r>
                  <a:rPr lang="en-US" sz="1000" dirty="0">
                    <a:solidFill>
                      <a:schemeClr val="bg1"/>
                    </a:solidFill>
                  </a:rPr>
                  <a:t>SOURCE: PBS</a:t>
                </a:r>
              </a:p>
            </p:txBody>
          </p:sp>
        </p:grpSp>
        <p:cxnSp>
          <p:nvCxnSpPr>
            <p:cNvPr id="5" name="Straight Connector 4">
              <a:extLst>
                <a:ext uri="{FF2B5EF4-FFF2-40B4-BE49-F238E27FC236}">
                  <a16:creationId xmlns:a16="http://schemas.microsoft.com/office/drawing/2014/main" id="{FDF7F262-9969-7F87-2F0C-3C6355D2B52B}"/>
                </a:ext>
              </a:extLst>
            </p:cNvPr>
            <p:cNvCxnSpPr/>
            <p:nvPr/>
          </p:nvCxnSpPr>
          <p:spPr>
            <a:xfrm flipH="1">
              <a:off x="6096000" y="3794179"/>
              <a:ext cx="1920240" cy="732101"/>
            </a:xfrm>
            <a:prstGeom prst="line">
              <a:avLst/>
            </a:prstGeom>
            <a:ln>
              <a:solidFill>
                <a:schemeClr val="tx1">
                  <a:lumMod val="65000"/>
                  <a:lumOff val="35000"/>
                </a:schemeClr>
              </a:solidFill>
            </a:ln>
          </p:spPr>
          <p:style>
            <a:lnRef idx="2">
              <a:schemeClr val="accent1"/>
            </a:lnRef>
            <a:fillRef idx="0">
              <a:schemeClr val="accent1"/>
            </a:fillRef>
            <a:effectRef idx="1">
              <a:schemeClr val="accent1"/>
            </a:effectRef>
            <a:fontRef idx="minor">
              <a:schemeClr val="tx1"/>
            </a:fontRef>
          </p:style>
        </p:cxnSp>
      </p:grpSp>
      <p:sp>
        <p:nvSpPr>
          <p:cNvPr id="9" name="TextBox 8">
            <a:extLst>
              <a:ext uri="{FF2B5EF4-FFF2-40B4-BE49-F238E27FC236}">
                <a16:creationId xmlns:a16="http://schemas.microsoft.com/office/drawing/2014/main" id="{2D6D4783-B9F7-2854-E0E3-7F97ABEAA525}"/>
              </a:ext>
            </a:extLst>
          </p:cNvPr>
          <p:cNvSpPr txBox="1"/>
          <p:nvPr/>
        </p:nvSpPr>
        <p:spPr>
          <a:xfrm>
            <a:off x="466484" y="729316"/>
            <a:ext cx="1340919" cy="230832"/>
          </a:xfrm>
          <a:prstGeom prst="rect">
            <a:avLst/>
          </a:prstGeom>
          <a:noFill/>
        </p:spPr>
        <p:txBody>
          <a:bodyPr wrap="square" rtlCol="0">
            <a:spAutoFit/>
          </a:bodyPr>
          <a:lstStyle/>
          <a:p>
            <a:r>
              <a:rPr lang="en-US" sz="900" b="1" dirty="0"/>
              <a:t>FIGURE 2</a:t>
            </a:r>
          </a:p>
        </p:txBody>
      </p:sp>
    </p:spTree>
    <p:extLst>
      <p:ext uri="{BB962C8B-B14F-4D97-AF65-F5344CB8AC3E}">
        <p14:creationId xmlns:p14="http://schemas.microsoft.com/office/powerpoint/2010/main" val="687365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E79B516-07E0-354D-D2CA-748C3D18B2C4}"/>
              </a:ext>
            </a:extLst>
          </p:cNvPr>
          <p:cNvSpPr txBox="1"/>
          <p:nvPr/>
        </p:nvSpPr>
        <p:spPr>
          <a:xfrm>
            <a:off x="-128713" y="24063"/>
            <a:ext cx="838200" cy="3247043"/>
          </a:xfrm>
          <a:prstGeom prst="rect">
            <a:avLst/>
          </a:prstGeom>
          <a:noFill/>
        </p:spPr>
        <p:txBody>
          <a:bodyPr wrap="square" lIns="0" tIns="0" rIns="0" rtlCol="0">
            <a:spAutoFit/>
          </a:bodyPr>
          <a:lstStyle/>
          <a:p>
            <a:r>
              <a:rPr lang="en-US" sz="20800" dirty="0">
                <a:solidFill>
                  <a:schemeClr val="bg1">
                    <a:lumMod val="85000"/>
                    <a:alpha val="56000"/>
                  </a:schemeClr>
                </a:solidFill>
              </a:rPr>
              <a:t>2</a:t>
            </a:r>
            <a:endParaRPr lang="en-US" sz="14400" dirty="0">
              <a:solidFill>
                <a:schemeClr val="bg1">
                  <a:lumMod val="85000"/>
                  <a:alpha val="56000"/>
                </a:schemeClr>
              </a:solidFill>
            </a:endParaRPr>
          </a:p>
        </p:txBody>
      </p:sp>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2)</a:t>
            </a:r>
          </a:p>
        </p:txBody>
      </p:sp>
      <p:sp>
        <p:nvSpPr>
          <p:cNvPr id="12" name="Content Placeholder 2">
            <a:extLst>
              <a:ext uri="{FF2B5EF4-FFF2-40B4-BE49-F238E27FC236}">
                <a16:creationId xmlns:a16="http://schemas.microsoft.com/office/drawing/2014/main" id="{674977E1-EA58-FEC9-E88D-981FA4BAB874}"/>
              </a:ext>
            </a:extLst>
          </p:cNvPr>
          <p:cNvSpPr txBox="1">
            <a:spLocks/>
          </p:cNvSpPr>
          <p:nvPr/>
        </p:nvSpPr>
        <p:spPr>
          <a:xfrm>
            <a:off x="838200" y="783772"/>
            <a:ext cx="2929055" cy="5070928"/>
          </a:xfrm>
          <a:prstGeom prst="rect">
            <a:avLst/>
          </a:prstGeom>
          <a:solidFill>
            <a:srgbClr val="FFF1C5"/>
          </a:solidFill>
          <a:ln w="47625">
            <a:noFill/>
          </a:ln>
        </p:spPr>
        <p:txBody>
          <a:bodyPr vert="horz" wrap="square" lIns="91440" tIns="91440" rIns="91440" bIns="9144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1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05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0"/>
              </a:spcBef>
              <a:buFont typeface="Arial" panose="020B0604020202020204" pitchFamily="34" charset="0"/>
              <a:buNone/>
            </a:pPr>
            <a:r>
              <a:rPr lang="en-US" sz="1200" b="1" dirty="0">
                <a:solidFill>
                  <a:srgbClr val="D6A300"/>
                </a:solidFill>
              </a:rPr>
              <a:t>DATASET DESCRIPTION</a:t>
            </a:r>
          </a:p>
          <a:p>
            <a:pPr marL="0" indent="0">
              <a:lnSpc>
                <a:spcPct val="100000"/>
              </a:lnSpc>
              <a:spcBef>
                <a:spcPts val="0"/>
              </a:spcBef>
              <a:buFont typeface="Arial" panose="020B0604020202020204" pitchFamily="34" charset="0"/>
              <a:buNone/>
            </a:pPr>
            <a:r>
              <a:rPr lang="en-US" sz="1200" b="1" dirty="0"/>
              <a:t>FEMA Public Assistance Funded Project Details</a:t>
            </a:r>
          </a:p>
          <a:p>
            <a:pPr marL="0" indent="0">
              <a:lnSpc>
                <a:spcPct val="100000"/>
              </a:lnSpc>
              <a:spcBef>
                <a:spcPts val="0"/>
              </a:spcBef>
              <a:buFont typeface="Arial" panose="020B0604020202020204" pitchFamily="34" charset="0"/>
              <a:buNone/>
            </a:pPr>
            <a:endParaRPr lang="en-US" sz="1200" dirty="0"/>
          </a:p>
          <a:p>
            <a:pPr marL="171450" indent="-171450">
              <a:lnSpc>
                <a:spcPct val="100000"/>
              </a:lnSpc>
              <a:spcBef>
                <a:spcPts val="0"/>
              </a:spcBef>
            </a:pPr>
            <a:r>
              <a:rPr lang="en-US" sz="1200" dirty="0"/>
              <a:t>790406 total records</a:t>
            </a:r>
          </a:p>
          <a:p>
            <a:pPr marL="0" indent="0">
              <a:lnSpc>
                <a:spcPct val="100000"/>
              </a:lnSpc>
              <a:spcBef>
                <a:spcPts val="0"/>
              </a:spcBef>
              <a:buNone/>
            </a:pPr>
            <a:endParaRPr lang="en-US" sz="1200" dirty="0"/>
          </a:p>
          <a:p>
            <a:pPr marL="171450" indent="-171450">
              <a:lnSpc>
                <a:spcPct val="100000"/>
              </a:lnSpc>
              <a:spcBef>
                <a:spcPts val="0"/>
              </a:spcBef>
            </a:pPr>
            <a:r>
              <a:rPr lang="en-US" sz="1200" dirty="0"/>
              <a:t>22 data attributes, including</a:t>
            </a:r>
          </a:p>
          <a:p>
            <a:pPr marL="400050" lvl="1" indent="-171450">
              <a:lnSpc>
                <a:spcPct val="100000"/>
              </a:lnSpc>
              <a:spcBef>
                <a:spcPts val="0"/>
              </a:spcBef>
              <a:buFont typeface="Courier New" panose="02070309020205020404" pitchFamily="49" charset="0"/>
              <a:buChar char="o"/>
            </a:pPr>
            <a:r>
              <a:rPr lang="en-US" dirty="0"/>
              <a:t>State</a:t>
            </a:r>
          </a:p>
          <a:p>
            <a:pPr marL="400050" lvl="1" indent="-171450">
              <a:lnSpc>
                <a:spcPct val="100000"/>
              </a:lnSpc>
              <a:spcBef>
                <a:spcPts val="0"/>
              </a:spcBef>
              <a:buFont typeface="Courier New" panose="02070309020205020404" pitchFamily="49" charset="0"/>
              <a:buChar char="o"/>
            </a:pPr>
            <a:r>
              <a:rPr lang="en-US" dirty="0"/>
              <a:t>County</a:t>
            </a:r>
          </a:p>
          <a:p>
            <a:pPr marL="400050" lvl="1" indent="-171450">
              <a:lnSpc>
                <a:spcPct val="100000"/>
              </a:lnSpc>
              <a:spcBef>
                <a:spcPts val="0"/>
              </a:spcBef>
              <a:buFont typeface="Courier New" panose="02070309020205020404" pitchFamily="49" charset="0"/>
              <a:buChar char="o"/>
            </a:pPr>
            <a:r>
              <a:rPr lang="en-US" dirty="0"/>
              <a:t>Disaster ID</a:t>
            </a:r>
          </a:p>
          <a:p>
            <a:pPr marL="400050" lvl="1" indent="-171450">
              <a:lnSpc>
                <a:spcPct val="100000"/>
              </a:lnSpc>
              <a:spcBef>
                <a:spcPts val="0"/>
              </a:spcBef>
              <a:buFont typeface="Courier New" panose="02070309020205020404" pitchFamily="49" charset="0"/>
              <a:buChar char="o"/>
            </a:pPr>
            <a:r>
              <a:rPr lang="en-US" dirty="0"/>
              <a:t>Declaration name</a:t>
            </a:r>
          </a:p>
          <a:p>
            <a:pPr marL="400050" lvl="1" indent="-171450">
              <a:lnSpc>
                <a:spcPct val="100000"/>
              </a:lnSpc>
              <a:spcBef>
                <a:spcPts val="0"/>
              </a:spcBef>
              <a:buFont typeface="Courier New" panose="02070309020205020404" pitchFamily="49" charset="0"/>
              <a:buChar char="o"/>
            </a:pPr>
            <a:r>
              <a:rPr lang="en-US" dirty="0"/>
              <a:t>Declaration year</a:t>
            </a:r>
          </a:p>
          <a:p>
            <a:pPr marL="400050" lvl="1" indent="-171450">
              <a:lnSpc>
                <a:spcPct val="100000"/>
              </a:lnSpc>
              <a:spcBef>
                <a:spcPts val="0"/>
              </a:spcBef>
              <a:buFont typeface="Courier New" panose="02070309020205020404" pitchFamily="49" charset="0"/>
              <a:buChar char="o"/>
            </a:pPr>
            <a:r>
              <a:rPr lang="en-US" dirty="0"/>
              <a:t>Incident type</a:t>
            </a:r>
          </a:p>
          <a:p>
            <a:pPr marL="400050" lvl="1" indent="-171450">
              <a:lnSpc>
                <a:spcPct val="100000"/>
              </a:lnSpc>
              <a:spcBef>
                <a:spcPts val="0"/>
              </a:spcBef>
              <a:buFont typeface="Courier New" panose="02070309020205020404" pitchFamily="49" charset="0"/>
              <a:buChar char="o"/>
            </a:pPr>
            <a:r>
              <a:rPr lang="en-US" dirty="0"/>
              <a:t>Damage category</a:t>
            </a:r>
          </a:p>
          <a:p>
            <a:pPr marL="400050" lvl="1" indent="-171450">
              <a:lnSpc>
                <a:spcPct val="100000"/>
              </a:lnSpc>
              <a:spcBef>
                <a:spcPts val="0"/>
              </a:spcBef>
              <a:buFont typeface="Courier New" panose="02070309020205020404" pitchFamily="49" charset="0"/>
              <a:buChar char="o"/>
            </a:pPr>
            <a:r>
              <a:rPr lang="en-US" dirty="0"/>
              <a:t>Project amount</a:t>
            </a:r>
          </a:p>
          <a:p>
            <a:pPr marL="400050" lvl="1" indent="-171450">
              <a:lnSpc>
                <a:spcPct val="100000"/>
              </a:lnSpc>
              <a:spcBef>
                <a:spcPts val="0"/>
              </a:spcBef>
              <a:buFont typeface="Courier New" panose="02070309020205020404" pitchFamily="49" charset="0"/>
              <a:buChar char="o"/>
            </a:pPr>
            <a:r>
              <a:rPr lang="en-US" dirty="0"/>
              <a:t>Project size</a:t>
            </a:r>
          </a:p>
          <a:p>
            <a:pPr marL="400050" lvl="1" indent="-171450">
              <a:lnSpc>
                <a:spcPct val="100000"/>
              </a:lnSpc>
              <a:spcBef>
                <a:spcPts val="0"/>
              </a:spcBef>
              <a:buFont typeface="Courier New" panose="02070309020205020404" pitchFamily="49" charset="0"/>
              <a:buChar char="o"/>
            </a:pPr>
            <a:endParaRPr lang="en-US" dirty="0"/>
          </a:p>
          <a:p>
            <a:pPr marL="171450" indent="-171450">
              <a:lnSpc>
                <a:spcPct val="100000"/>
              </a:lnSpc>
              <a:spcBef>
                <a:spcPts val="0"/>
              </a:spcBef>
            </a:pPr>
            <a:endParaRPr lang="en-US" sz="1200" dirty="0"/>
          </a:p>
          <a:p>
            <a:pPr marL="171450" indent="-171450">
              <a:lnSpc>
                <a:spcPct val="100000"/>
              </a:lnSpc>
              <a:spcBef>
                <a:spcPts val="0"/>
              </a:spcBef>
            </a:pPr>
            <a:r>
              <a:rPr lang="en-US" sz="1200" dirty="0"/>
              <a:t>Collection via iterative API calls </a:t>
            </a:r>
          </a:p>
          <a:p>
            <a:pPr marL="171450" indent="0">
              <a:lnSpc>
                <a:spcPct val="100000"/>
              </a:lnSpc>
              <a:spcBef>
                <a:spcPts val="0"/>
              </a:spcBef>
              <a:buNone/>
            </a:pPr>
            <a:r>
              <a:rPr lang="en-US" sz="1200" dirty="0"/>
              <a:t>(</a:t>
            </a:r>
            <a:r>
              <a:rPr lang="en-US" sz="1200" b="1" i="1" dirty="0"/>
              <a:t>80</a:t>
            </a:r>
            <a:r>
              <a:rPr lang="en-US" sz="1200" dirty="0"/>
              <a:t> API calls due to 10,000/call limit)</a:t>
            </a:r>
          </a:p>
          <a:p>
            <a:pPr marL="171450" indent="0">
              <a:lnSpc>
                <a:spcPct val="100000"/>
              </a:lnSpc>
              <a:spcBef>
                <a:spcPts val="0"/>
              </a:spcBef>
              <a:buNone/>
            </a:pPr>
            <a:endParaRPr lang="en-US" sz="1200" dirty="0"/>
          </a:p>
          <a:p>
            <a:pPr marL="171450" indent="-171450">
              <a:lnSpc>
                <a:spcPct val="100000"/>
              </a:lnSpc>
              <a:spcBef>
                <a:spcPts val="0"/>
              </a:spcBef>
            </a:pPr>
            <a:r>
              <a:rPr lang="en-US" sz="1200" dirty="0"/>
              <a:t>Data resolution</a:t>
            </a:r>
          </a:p>
          <a:p>
            <a:pPr marL="400050" lvl="1" indent="-171450">
              <a:lnSpc>
                <a:spcPct val="100000"/>
              </a:lnSpc>
              <a:spcBef>
                <a:spcPts val="0"/>
              </a:spcBef>
              <a:buFont typeface="Courier New" panose="02070309020205020404" pitchFamily="49" charset="0"/>
              <a:buChar char="o"/>
            </a:pPr>
            <a:r>
              <a:rPr lang="en-US" dirty="0"/>
              <a:t>State-level (county data missing)</a:t>
            </a:r>
          </a:p>
          <a:p>
            <a:pPr marL="400050" lvl="1" indent="-171450">
              <a:lnSpc>
                <a:spcPct val="100000"/>
              </a:lnSpc>
              <a:spcBef>
                <a:spcPts val="0"/>
              </a:spcBef>
              <a:buFont typeface="Courier New" panose="02070309020205020404" pitchFamily="49" charset="0"/>
              <a:buChar char="o"/>
            </a:pPr>
            <a:r>
              <a:rPr lang="en-US" dirty="0">
                <a:solidFill>
                  <a:srgbClr val="FF0000"/>
                </a:solidFill>
              </a:rPr>
              <a:t>70 years by declaration date</a:t>
            </a:r>
          </a:p>
          <a:p>
            <a:pPr marL="400050" lvl="1" indent="-171450">
              <a:lnSpc>
                <a:spcPct val="100000"/>
              </a:lnSpc>
              <a:spcBef>
                <a:spcPts val="0"/>
              </a:spcBef>
              <a:buFont typeface="Courier New" panose="02070309020205020404" pitchFamily="49" charset="0"/>
              <a:buChar char="o"/>
            </a:pPr>
            <a:endParaRPr lang="en-US" dirty="0">
              <a:solidFill>
                <a:srgbClr val="FF0000"/>
              </a:solidFill>
            </a:endParaRPr>
          </a:p>
          <a:p>
            <a:pPr marL="171450" indent="-171450">
              <a:lnSpc>
                <a:spcPct val="100000"/>
              </a:lnSpc>
              <a:spcBef>
                <a:spcPts val="0"/>
              </a:spcBef>
            </a:pPr>
            <a:r>
              <a:rPr lang="en-US" sz="1200" b="1" dirty="0"/>
              <a:t>Final </a:t>
            </a:r>
            <a:r>
              <a:rPr lang="en-US" sz="1200" b="1" dirty="0" err="1"/>
              <a:t>Dataframe</a:t>
            </a:r>
            <a:r>
              <a:rPr lang="en-US" sz="1200" b="1" dirty="0"/>
              <a:t>: 792,938 x 14</a:t>
            </a:r>
          </a:p>
          <a:p>
            <a:pPr marL="400050" lvl="1" indent="-171450">
              <a:lnSpc>
                <a:spcPct val="100000"/>
              </a:lnSpc>
              <a:spcBef>
                <a:spcPts val="0"/>
              </a:spcBef>
              <a:buFont typeface="Courier New" panose="02070309020205020404" pitchFamily="49" charset="0"/>
              <a:buChar char="o"/>
            </a:pPr>
            <a:endParaRPr lang="en-US" dirty="0">
              <a:solidFill>
                <a:srgbClr val="FF0000"/>
              </a:solidFill>
            </a:endParaRPr>
          </a:p>
        </p:txBody>
      </p:sp>
      <p:sp>
        <p:nvSpPr>
          <p:cNvPr id="17" name="TextBox 16">
            <a:extLst>
              <a:ext uri="{FF2B5EF4-FFF2-40B4-BE49-F238E27FC236}">
                <a16:creationId xmlns:a16="http://schemas.microsoft.com/office/drawing/2014/main" id="{64291886-2509-F9BC-E232-ED817ED892B8}"/>
              </a:ext>
            </a:extLst>
          </p:cNvPr>
          <p:cNvSpPr txBox="1"/>
          <p:nvPr/>
        </p:nvSpPr>
        <p:spPr>
          <a:xfrm>
            <a:off x="3895968" y="869528"/>
            <a:ext cx="3633417" cy="2677656"/>
          </a:xfrm>
          <a:prstGeom prst="rect">
            <a:avLst/>
          </a:prstGeom>
          <a:noFill/>
        </p:spPr>
        <p:txBody>
          <a:bodyPr wrap="square" rtlCol="0">
            <a:spAutoFit/>
          </a:bodyPr>
          <a:lstStyle/>
          <a:p>
            <a:r>
              <a:rPr lang="en-US" sz="1200" b="1" dirty="0"/>
              <a:t>Key Data Profiling Activities</a:t>
            </a:r>
          </a:p>
          <a:p>
            <a:pPr marL="177800" indent="-177800">
              <a:buFont typeface="Arial" panose="020B0604020202020204" pitchFamily="34" charset="0"/>
              <a:buChar char="•"/>
            </a:pPr>
            <a:r>
              <a:rPr lang="en-US" sz="1200" dirty="0"/>
              <a:t>Viewed column headers (.columns)</a:t>
            </a:r>
          </a:p>
          <a:p>
            <a:pPr marL="177800" indent="-177800">
              <a:buFont typeface="Arial" panose="020B0604020202020204" pitchFamily="34" charset="0"/>
              <a:buChar char="•"/>
            </a:pPr>
            <a:r>
              <a:rPr lang="en-US" sz="1200" dirty="0"/>
              <a:t>Datatypes and non-null counts (.info)</a:t>
            </a:r>
          </a:p>
          <a:p>
            <a:pPr marL="177800" indent="-177800">
              <a:buFont typeface="Arial" panose="020B0604020202020204" pitchFamily="34" charset="0"/>
              <a:buChar char="•"/>
            </a:pPr>
            <a:r>
              <a:rPr lang="en-US" sz="1200" dirty="0"/>
              <a:t>Viewed unique years and states</a:t>
            </a:r>
          </a:p>
          <a:p>
            <a:pPr marL="177800" indent="-177800">
              <a:buFont typeface="Arial" panose="020B0604020202020204" pitchFamily="34" charset="0"/>
              <a:buChar char="•"/>
            </a:pPr>
            <a:endParaRPr lang="en-US" sz="1200" dirty="0"/>
          </a:p>
          <a:p>
            <a:r>
              <a:rPr lang="en-US" sz="1200" b="1" dirty="0"/>
              <a:t>Key Data Cleaning Activities</a:t>
            </a:r>
          </a:p>
          <a:p>
            <a:pPr marL="285750" indent="-285750">
              <a:buFont typeface="Arial" panose="020B0604020202020204" pitchFamily="34" charset="0"/>
              <a:buChar char="•"/>
            </a:pPr>
            <a:r>
              <a:rPr lang="en-US" sz="1200" dirty="0"/>
              <a:t>Dropped non-material columns</a:t>
            </a:r>
          </a:p>
          <a:p>
            <a:pPr marL="285750" indent="-285750">
              <a:buFont typeface="Arial" panose="020B0604020202020204" pitchFamily="34" charset="0"/>
              <a:buChar char="•"/>
            </a:pPr>
            <a:r>
              <a:rPr lang="en-US" sz="1200" dirty="0"/>
              <a:t>Dropped County columns (high N/A count)</a:t>
            </a:r>
          </a:p>
          <a:p>
            <a:pPr marL="285750" indent="-285750">
              <a:buFont typeface="Arial" panose="020B0604020202020204" pitchFamily="34" charset="0"/>
              <a:buChar char="•"/>
            </a:pPr>
            <a:r>
              <a:rPr lang="en-US" sz="1200" dirty="0"/>
              <a:t>Converted Project Amount to billion USD</a:t>
            </a:r>
          </a:p>
          <a:p>
            <a:endParaRPr lang="en-US" sz="1200" dirty="0"/>
          </a:p>
          <a:p>
            <a:r>
              <a:rPr lang="en-US" sz="1200" b="1" dirty="0"/>
              <a:t>Key Data Aggregation Activities</a:t>
            </a:r>
          </a:p>
          <a:p>
            <a:pPr marL="285750" indent="-285750">
              <a:buFont typeface="Arial" panose="020B0604020202020204" pitchFamily="34" charset="0"/>
              <a:buChar char="•"/>
            </a:pPr>
            <a:r>
              <a:rPr lang="en-US" sz="1200" dirty="0"/>
              <a:t>Record count by state</a:t>
            </a:r>
          </a:p>
          <a:p>
            <a:pPr marL="285750" indent="-285750">
              <a:buFont typeface="Arial" panose="020B0604020202020204" pitchFamily="34" charset="0"/>
              <a:buChar char="•"/>
            </a:pPr>
            <a:r>
              <a:rPr lang="en-US" sz="1200" dirty="0"/>
              <a:t>Record count by disaster ID no.</a:t>
            </a:r>
          </a:p>
          <a:p>
            <a:pPr marL="285750" indent="-285750">
              <a:buFont typeface="Arial" panose="020B0604020202020204" pitchFamily="34" charset="0"/>
              <a:buChar char="•"/>
            </a:pPr>
            <a:r>
              <a:rPr lang="en-US" sz="1200" dirty="0"/>
              <a:t>Record count by state and disaster date</a:t>
            </a:r>
          </a:p>
        </p:txBody>
      </p:sp>
      <p:grpSp>
        <p:nvGrpSpPr>
          <p:cNvPr id="22" name="Group 21">
            <a:extLst>
              <a:ext uri="{FF2B5EF4-FFF2-40B4-BE49-F238E27FC236}">
                <a16:creationId xmlns:a16="http://schemas.microsoft.com/office/drawing/2014/main" id="{0FE8BFED-7223-B9E6-C42C-8FD85B84DED5}"/>
              </a:ext>
            </a:extLst>
          </p:cNvPr>
          <p:cNvGrpSpPr/>
          <p:nvPr/>
        </p:nvGrpSpPr>
        <p:grpSpPr>
          <a:xfrm>
            <a:off x="7151183" y="284101"/>
            <a:ext cx="4814886" cy="4053741"/>
            <a:chOff x="7233234" y="482966"/>
            <a:chExt cx="4814886" cy="4053741"/>
          </a:xfrm>
        </p:grpSpPr>
        <p:pic>
          <p:nvPicPr>
            <p:cNvPr id="7" name="Picture 6">
              <a:extLst>
                <a:ext uri="{FF2B5EF4-FFF2-40B4-BE49-F238E27FC236}">
                  <a16:creationId xmlns:a16="http://schemas.microsoft.com/office/drawing/2014/main" id="{F175435E-F36E-6EDD-4B27-6A4FC3CD0921}"/>
                </a:ext>
              </a:extLst>
            </p:cNvPr>
            <p:cNvPicPr>
              <a:picLocks noChangeAspect="1"/>
            </p:cNvPicPr>
            <p:nvPr/>
          </p:nvPicPr>
          <p:blipFill>
            <a:blip r:embed="rId3"/>
            <a:stretch>
              <a:fillRect/>
            </a:stretch>
          </p:blipFill>
          <p:spPr>
            <a:xfrm>
              <a:off x="7233234" y="482966"/>
              <a:ext cx="4814886" cy="4053741"/>
            </a:xfrm>
            <a:prstGeom prst="rect">
              <a:avLst/>
            </a:prstGeom>
          </p:spPr>
        </p:pic>
        <p:sp>
          <p:nvSpPr>
            <p:cNvPr id="9" name="Speech Bubble: Rectangle 8">
              <a:extLst>
                <a:ext uri="{FF2B5EF4-FFF2-40B4-BE49-F238E27FC236}">
                  <a16:creationId xmlns:a16="http://schemas.microsoft.com/office/drawing/2014/main" id="{B93E2192-8BFE-C169-C34A-EFC7F5CDEB54}"/>
                </a:ext>
              </a:extLst>
            </p:cNvPr>
            <p:cNvSpPr/>
            <p:nvPr/>
          </p:nvSpPr>
          <p:spPr>
            <a:xfrm>
              <a:off x="7915526" y="2047270"/>
              <a:ext cx="2345862" cy="855722"/>
            </a:xfrm>
            <a:prstGeom prst="wedgeRectCallout">
              <a:avLst>
                <a:gd name="adj1" fmla="val 69596"/>
                <a:gd name="adj2" fmla="val 44490"/>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dirty="0">
                  <a:solidFill>
                    <a:srgbClr val="393939"/>
                  </a:solidFill>
                </a:rPr>
                <a:t>$34 billion in disaster recovery in </a:t>
              </a:r>
              <a:r>
                <a:rPr lang="en-US" sz="1600" b="1" dirty="0">
                  <a:solidFill>
                    <a:srgbClr val="393939"/>
                  </a:solidFill>
                </a:rPr>
                <a:t>Puerto Rico</a:t>
              </a:r>
            </a:p>
          </p:txBody>
        </p:sp>
        <p:sp>
          <p:nvSpPr>
            <p:cNvPr id="10" name="Speech Bubble: Rectangle 9">
              <a:extLst>
                <a:ext uri="{FF2B5EF4-FFF2-40B4-BE49-F238E27FC236}">
                  <a16:creationId xmlns:a16="http://schemas.microsoft.com/office/drawing/2014/main" id="{CE0682AE-9549-E0C4-3619-85F4C19D9EE1}"/>
                </a:ext>
              </a:extLst>
            </p:cNvPr>
            <p:cNvSpPr/>
            <p:nvPr/>
          </p:nvSpPr>
          <p:spPr>
            <a:xfrm>
              <a:off x="8662380" y="987368"/>
              <a:ext cx="1956593" cy="659391"/>
            </a:xfrm>
            <a:prstGeom prst="wedgeRectCallout">
              <a:avLst>
                <a:gd name="adj1" fmla="val 69490"/>
                <a:gd name="adj2" fmla="val 42966"/>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dirty="0">
                  <a:solidFill>
                    <a:srgbClr val="393939"/>
                  </a:solidFill>
                </a:rPr>
                <a:t>Historic response to </a:t>
              </a:r>
              <a:r>
                <a:rPr lang="en-US" sz="1600" b="1" dirty="0">
                  <a:solidFill>
                    <a:srgbClr val="393939"/>
                  </a:solidFill>
                </a:rPr>
                <a:t>COVID-19 </a:t>
              </a:r>
              <a:r>
                <a:rPr lang="en-US" sz="1600" dirty="0">
                  <a:solidFill>
                    <a:srgbClr val="393939"/>
                  </a:solidFill>
                </a:rPr>
                <a:t>in 2020</a:t>
              </a:r>
            </a:p>
          </p:txBody>
        </p:sp>
      </p:grpSp>
      <p:grpSp>
        <p:nvGrpSpPr>
          <p:cNvPr id="21" name="Group 20">
            <a:extLst>
              <a:ext uri="{FF2B5EF4-FFF2-40B4-BE49-F238E27FC236}">
                <a16:creationId xmlns:a16="http://schemas.microsoft.com/office/drawing/2014/main" id="{8834C1A2-AE27-F5DF-6363-AA9A9C915CAC}"/>
              </a:ext>
            </a:extLst>
          </p:cNvPr>
          <p:cNvGrpSpPr/>
          <p:nvPr/>
        </p:nvGrpSpPr>
        <p:grpSpPr>
          <a:xfrm>
            <a:off x="7684299" y="4435204"/>
            <a:ext cx="4231634" cy="2144874"/>
            <a:chOff x="7240803" y="3495831"/>
            <a:chExt cx="4231634" cy="2144874"/>
          </a:xfrm>
        </p:grpSpPr>
        <p:pic>
          <p:nvPicPr>
            <p:cNvPr id="11" name="Picture 10">
              <a:extLst>
                <a:ext uri="{FF2B5EF4-FFF2-40B4-BE49-F238E27FC236}">
                  <a16:creationId xmlns:a16="http://schemas.microsoft.com/office/drawing/2014/main" id="{EAE6D5B2-0EA3-AC0A-5BED-7BB2E8E6A37D}"/>
                </a:ext>
              </a:extLst>
            </p:cNvPr>
            <p:cNvPicPr>
              <a:picLocks noChangeAspect="1"/>
            </p:cNvPicPr>
            <p:nvPr/>
          </p:nvPicPr>
          <p:blipFill rotWithShape="1">
            <a:blip r:embed="rId4"/>
            <a:srcRect b="18996"/>
            <a:stretch/>
          </p:blipFill>
          <p:spPr>
            <a:xfrm>
              <a:off x="7240803" y="3495831"/>
              <a:ext cx="4231634" cy="2144874"/>
            </a:xfrm>
            <a:prstGeom prst="rect">
              <a:avLst/>
            </a:prstGeom>
          </p:spPr>
        </p:pic>
        <p:sp>
          <p:nvSpPr>
            <p:cNvPr id="14" name="TextBox 13">
              <a:extLst>
                <a:ext uri="{FF2B5EF4-FFF2-40B4-BE49-F238E27FC236}">
                  <a16:creationId xmlns:a16="http://schemas.microsoft.com/office/drawing/2014/main" id="{AA5205B6-C64D-C6EA-44F6-E7B2005679AA}"/>
                </a:ext>
              </a:extLst>
            </p:cNvPr>
            <p:cNvSpPr txBox="1"/>
            <p:nvPr/>
          </p:nvSpPr>
          <p:spPr>
            <a:xfrm rot="16200000">
              <a:off x="9214811" y="4600736"/>
              <a:ext cx="1102423" cy="246221"/>
            </a:xfrm>
            <a:prstGeom prst="rect">
              <a:avLst/>
            </a:prstGeom>
            <a:noFill/>
          </p:spPr>
          <p:txBody>
            <a:bodyPr wrap="square" rtlCol="0">
              <a:spAutoFit/>
            </a:bodyPr>
            <a:lstStyle/>
            <a:p>
              <a:r>
                <a:rPr lang="en-US" sz="1000" dirty="0">
                  <a:solidFill>
                    <a:schemeClr val="bg1"/>
                  </a:solidFill>
                </a:rPr>
                <a:t>Puerto Rico</a:t>
              </a:r>
            </a:p>
          </p:txBody>
        </p:sp>
        <p:sp>
          <p:nvSpPr>
            <p:cNvPr id="15" name="TextBox 14">
              <a:extLst>
                <a:ext uri="{FF2B5EF4-FFF2-40B4-BE49-F238E27FC236}">
                  <a16:creationId xmlns:a16="http://schemas.microsoft.com/office/drawing/2014/main" id="{3324C288-44B7-5D81-5E1A-CD8719066A50}"/>
                </a:ext>
              </a:extLst>
            </p:cNvPr>
            <p:cNvSpPr txBox="1"/>
            <p:nvPr/>
          </p:nvSpPr>
          <p:spPr>
            <a:xfrm rot="16200000">
              <a:off x="9872470" y="4600736"/>
              <a:ext cx="1102423" cy="246221"/>
            </a:xfrm>
            <a:prstGeom prst="rect">
              <a:avLst/>
            </a:prstGeom>
            <a:noFill/>
          </p:spPr>
          <p:txBody>
            <a:bodyPr wrap="square" rtlCol="0">
              <a:spAutoFit/>
            </a:bodyPr>
            <a:lstStyle/>
            <a:p>
              <a:r>
                <a:rPr lang="en-US" sz="1000" dirty="0">
                  <a:solidFill>
                    <a:schemeClr val="bg1"/>
                  </a:solidFill>
                </a:rPr>
                <a:t>Texas</a:t>
              </a:r>
            </a:p>
          </p:txBody>
        </p:sp>
        <p:sp>
          <p:nvSpPr>
            <p:cNvPr id="16" name="TextBox 15">
              <a:extLst>
                <a:ext uri="{FF2B5EF4-FFF2-40B4-BE49-F238E27FC236}">
                  <a16:creationId xmlns:a16="http://schemas.microsoft.com/office/drawing/2014/main" id="{FC7226E6-6454-A421-DEDE-E27A2F8091DD}"/>
                </a:ext>
              </a:extLst>
            </p:cNvPr>
            <p:cNvSpPr txBox="1"/>
            <p:nvPr/>
          </p:nvSpPr>
          <p:spPr>
            <a:xfrm rot="16200000">
              <a:off x="8676979" y="4672312"/>
              <a:ext cx="959269" cy="246221"/>
            </a:xfrm>
            <a:prstGeom prst="rect">
              <a:avLst/>
            </a:prstGeom>
            <a:noFill/>
          </p:spPr>
          <p:txBody>
            <a:bodyPr wrap="square" rtlCol="0">
              <a:spAutoFit/>
            </a:bodyPr>
            <a:lstStyle/>
            <a:p>
              <a:r>
                <a:rPr lang="en-US" sz="1000" dirty="0">
                  <a:solidFill>
                    <a:schemeClr val="bg1"/>
                  </a:solidFill>
                </a:rPr>
                <a:t>New York</a:t>
              </a:r>
            </a:p>
          </p:txBody>
        </p:sp>
        <p:sp>
          <p:nvSpPr>
            <p:cNvPr id="18" name="TextBox 17">
              <a:extLst>
                <a:ext uri="{FF2B5EF4-FFF2-40B4-BE49-F238E27FC236}">
                  <a16:creationId xmlns:a16="http://schemas.microsoft.com/office/drawing/2014/main" id="{503A0207-0ECD-8BF8-DE04-C52088E221D2}"/>
                </a:ext>
              </a:extLst>
            </p:cNvPr>
            <p:cNvSpPr txBox="1"/>
            <p:nvPr/>
          </p:nvSpPr>
          <p:spPr>
            <a:xfrm rot="16200000">
              <a:off x="8093550" y="4672313"/>
              <a:ext cx="959269" cy="246221"/>
            </a:xfrm>
            <a:prstGeom prst="rect">
              <a:avLst/>
            </a:prstGeom>
            <a:noFill/>
          </p:spPr>
          <p:txBody>
            <a:bodyPr wrap="square" rtlCol="0">
              <a:spAutoFit/>
            </a:bodyPr>
            <a:lstStyle/>
            <a:p>
              <a:r>
                <a:rPr lang="en-US" sz="1000" dirty="0">
                  <a:solidFill>
                    <a:schemeClr val="tx1">
                      <a:lumMod val="85000"/>
                      <a:lumOff val="15000"/>
                    </a:schemeClr>
                  </a:solidFill>
                </a:rPr>
                <a:t>Louisiana</a:t>
              </a:r>
            </a:p>
          </p:txBody>
        </p:sp>
        <p:sp>
          <p:nvSpPr>
            <p:cNvPr id="19" name="TextBox 18">
              <a:extLst>
                <a:ext uri="{FF2B5EF4-FFF2-40B4-BE49-F238E27FC236}">
                  <a16:creationId xmlns:a16="http://schemas.microsoft.com/office/drawing/2014/main" id="{7CACE07D-04E4-9A0D-43E1-3B02E8C7D472}"/>
                </a:ext>
              </a:extLst>
            </p:cNvPr>
            <p:cNvSpPr txBox="1"/>
            <p:nvPr/>
          </p:nvSpPr>
          <p:spPr>
            <a:xfrm rot="16200000">
              <a:off x="7526368" y="4980721"/>
              <a:ext cx="778315" cy="246221"/>
            </a:xfrm>
            <a:prstGeom prst="rect">
              <a:avLst/>
            </a:prstGeom>
            <a:noFill/>
          </p:spPr>
          <p:txBody>
            <a:bodyPr wrap="square" rtlCol="0">
              <a:spAutoFit/>
            </a:bodyPr>
            <a:lstStyle/>
            <a:p>
              <a:r>
                <a:rPr lang="en-US" sz="1000" dirty="0">
                  <a:solidFill>
                    <a:schemeClr val="tx1">
                      <a:lumMod val="85000"/>
                      <a:lumOff val="15000"/>
                    </a:schemeClr>
                  </a:solidFill>
                </a:rPr>
                <a:t>Colorado</a:t>
              </a:r>
            </a:p>
          </p:txBody>
        </p:sp>
        <p:sp>
          <p:nvSpPr>
            <p:cNvPr id="20" name="TextBox 19">
              <a:extLst>
                <a:ext uri="{FF2B5EF4-FFF2-40B4-BE49-F238E27FC236}">
                  <a16:creationId xmlns:a16="http://schemas.microsoft.com/office/drawing/2014/main" id="{D175184B-4D1C-9E12-54A8-802097BC3146}"/>
                </a:ext>
              </a:extLst>
            </p:cNvPr>
            <p:cNvSpPr txBox="1"/>
            <p:nvPr/>
          </p:nvSpPr>
          <p:spPr>
            <a:xfrm rot="16200000">
              <a:off x="10420318" y="4794536"/>
              <a:ext cx="1150684" cy="246221"/>
            </a:xfrm>
            <a:prstGeom prst="rect">
              <a:avLst/>
            </a:prstGeom>
            <a:noFill/>
          </p:spPr>
          <p:txBody>
            <a:bodyPr wrap="square" rtlCol="0">
              <a:spAutoFit/>
            </a:bodyPr>
            <a:lstStyle/>
            <a:p>
              <a:r>
                <a:rPr lang="en-US" sz="1000" dirty="0">
                  <a:solidFill>
                    <a:schemeClr val="tx1">
                      <a:lumMod val="85000"/>
                      <a:lumOff val="15000"/>
                    </a:schemeClr>
                  </a:solidFill>
                </a:rPr>
                <a:t>US Virgin Islands</a:t>
              </a:r>
            </a:p>
          </p:txBody>
        </p:sp>
      </p:grpSp>
      <p:graphicFrame>
        <p:nvGraphicFramePr>
          <p:cNvPr id="23" name="Table 22">
            <a:extLst>
              <a:ext uri="{FF2B5EF4-FFF2-40B4-BE49-F238E27FC236}">
                <a16:creationId xmlns:a16="http://schemas.microsoft.com/office/drawing/2014/main" id="{E1849119-45CF-BCA2-45A0-DC5A5A22B35F}"/>
              </a:ext>
            </a:extLst>
          </p:cNvPr>
          <p:cNvGraphicFramePr>
            <a:graphicFrameLocks noGrp="1"/>
          </p:cNvGraphicFramePr>
          <p:nvPr>
            <p:extLst>
              <p:ext uri="{D42A27DB-BD31-4B8C-83A1-F6EECF244321}">
                <p14:modId xmlns:p14="http://schemas.microsoft.com/office/powerpoint/2010/main" val="323315263"/>
              </p:ext>
            </p:extLst>
          </p:nvPr>
        </p:nvGraphicFramePr>
        <p:xfrm>
          <a:off x="3982900" y="4896595"/>
          <a:ext cx="3648376" cy="1676400"/>
        </p:xfrm>
        <a:graphic>
          <a:graphicData uri="http://schemas.openxmlformats.org/drawingml/2006/table">
            <a:tbl>
              <a:tblPr firstRow="1">
                <a:tableStyleId>{F2DE63D5-997A-4646-A377-4702673A728D}</a:tableStyleId>
              </a:tblPr>
              <a:tblGrid>
                <a:gridCol w="327876">
                  <a:extLst>
                    <a:ext uri="{9D8B030D-6E8A-4147-A177-3AD203B41FA5}">
                      <a16:colId xmlns:a16="http://schemas.microsoft.com/office/drawing/2014/main" val="3959441262"/>
                    </a:ext>
                  </a:extLst>
                </a:gridCol>
                <a:gridCol w="1596304">
                  <a:extLst>
                    <a:ext uri="{9D8B030D-6E8A-4147-A177-3AD203B41FA5}">
                      <a16:colId xmlns:a16="http://schemas.microsoft.com/office/drawing/2014/main" val="781544289"/>
                    </a:ext>
                  </a:extLst>
                </a:gridCol>
                <a:gridCol w="499559">
                  <a:extLst>
                    <a:ext uri="{9D8B030D-6E8A-4147-A177-3AD203B41FA5}">
                      <a16:colId xmlns:a16="http://schemas.microsoft.com/office/drawing/2014/main" val="633856370"/>
                    </a:ext>
                  </a:extLst>
                </a:gridCol>
                <a:gridCol w="555585">
                  <a:extLst>
                    <a:ext uri="{9D8B030D-6E8A-4147-A177-3AD203B41FA5}">
                      <a16:colId xmlns:a16="http://schemas.microsoft.com/office/drawing/2014/main" val="3393397162"/>
                    </a:ext>
                  </a:extLst>
                </a:gridCol>
                <a:gridCol w="669052">
                  <a:extLst>
                    <a:ext uri="{9D8B030D-6E8A-4147-A177-3AD203B41FA5}">
                      <a16:colId xmlns:a16="http://schemas.microsoft.com/office/drawing/2014/main" val="463498392"/>
                    </a:ext>
                  </a:extLst>
                </a:gridCol>
              </a:tblGrid>
              <a:tr h="0">
                <a:tc>
                  <a:txBody>
                    <a:bodyPr/>
                    <a:lstStyle/>
                    <a:p>
                      <a:pPr algn="ctr"/>
                      <a:r>
                        <a:rPr lang="en-US" sz="1000" dirty="0"/>
                        <a:t>Year</a:t>
                      </a:r>
                    </a:p>
                  </a:txBody>
                  <a:tcPr marL="0" marR="0" marT="0" marB="0" anchor="ctr">
                    <a:lnL>
                      <a:noFill/>
                    </a:lnL>
                    <a:lnR>
                      <a:noFill/>
                    </a:lnR>
                    <a:lnT w="12700" cap="flat" cmpd="sng" algn="ctr">
                      <a:noFill/>
                      <a:prstDash val="solid"/>
                      <a:miter lim="800000"/>
                    </a:lnT>
                    <a:lnB>
                      <a:noFill/>
                    </a:lnB>
                    <a:lnTlToBr w="12700" cmpd="sng">
                      <a:noFill/>
                      <a:prstDash val="solid"/>
                    </a:lnTlToBr>
                    <a:lnBlToTr w="12700" cmpd="sng">
                      <a:noFill/>
                      <a:prstDash val="solid"/>
                    </a:lnBlToTr>
                  </a:tcPr>
                </a:tc>
                <a:tc>
                  <a:txBody>
                    <a:bodyPr/>
                    <a:lstStyle/>
                    <a:p>
                      <a:pPr algn="ctr"/>
                      <a:r>
                        <a:rPr lang="en-US" sz="1000" dirty="0"/>
                        <a:t>Disaster Asst. Project</a:t>
                      </a:r>
                    </a:p>
                  </a:txBody>
                  <a:tcPr marL="0" marR="0" marT="0" marB="0" anchor="ctr">
                    <a:lnL>
                      <a:noFill/>
                    </a:lnL>
                    <a:lnR>
                      <a:noFill/>
                    </a:lnR>
                    <a:lnT w="12700" cap="flat" cmpd="sng" algn="ctr">
                      <a:noFill/>
                      <a:prstDash val="solid"/>
                      <a:miter lim="800000"/>
                    </a:lnT>
                    <a:lnB>
                      <a:noFill/>
                    </a:lnB>
                    <a:lnTlToBr w="12700" cmpd="sng">
                      <a:noFill/>
                      <a:prstDash val="solid"/>
                    </a:lnTlToBr>
                    <a:lnBlToTr w="12700" cmpd="sng">
                      <a:noFill/>
                      <a:prstDash val="solid"/>
                    </a:lnBlToTr>
                  </a:tcPr>
                </a:tc>
                <a:tc>
                  <a:txBody>
                    <a:bodyPr/>
                    <a:lstStyle/>
                    <a:p>
                      <a:pPr algn="ctr"/>
                      <a:r>
                        <a:rPr lang="en-US" sz="1000" dirty="0"/>
                        <a:t>Project Amt</a:t>
                      </a:r>
                    </a:p>
                  </a:txBody>
                  <a:tcPr marL="0" marR="0" marT="0" marB="0" anchor="ctr">
                    <a:lnL>
                      <a:noFill/>
                    </a:lnL>
                    <a:lnR w="12700" cap="flat" cmpd="sng" algn="ctr">
                      <a:noFill/>
                      <a:prstDash val="solid"/>
                      <a:miter lim="800000"/>
                    </a:lnR>
                    <a:lnT w="12700" cap="flat" cmpd="sng" algn="ctr">
                      <a:noFill/>
                      <a:prstDash val="solid"/>
                      <a:miter lim="800000"/>
                    </a:lnT>
                    <a:lnB>
                      <a:noFill/>
                    </a:lnB>
                    <a:lnTlToBr w="12700" cmpd="sng">
                      <a:noFill/>
                      <a:prstDash val="solid"/>
                    </a:lnTlToBr>
                    <a:lnBlToTr w="12700" cmpd="sng">
                      <a:noFill/>
                      <a:prstDash val="solid"/>
                    </a:lnBlToTr>
                  </a:tcPr>
                </a:tc>
                <a:tc>
                  <a:txBody>
                    <a:bodyPr/>
                    <a:lstStyle/>
                    <a:p>
                      <a:pPr algn="ctr"/>
                      <a:r>
                        <a:rPr lang="en-US" sz="1000" dirty="0"/>
                        <a:t>Disaster No.</a:t>
                      </a:r>
                    </a:p>
                  </a:txBody>
                  <a:tcPr marL="0" marR="0" marT="0" marB="0" anchor="ctr">
                    <a:lnL>
                      <a:noFill/>
                    </a:lnL>
                    <a:lnR w="12700" cap="flat" cmpd="sng" algn="ctr">
                      <a:noFill/>
                      <a:prstDash val="solid"/>
                      <a:miter lim="800000"/>
                    </a:lnR>
                    <a:lnT w="12700" cap="flat" cmpd="sng" algn="ctr">
                      <a:noFill/>
                      <a:prstDash val="solid"/>
                      <a:miter lim="800000"/>
                    </a:lnT>
                    <a:lnB>
                      <a:noFill/>
                    </a:lnB>
                    <a:lnTlToBr w="12700" cmpd="sng">
                      <a:noFill/>
                      <a:prstDash val="solid"/>
                    </a:lnTlToBr>
                    <a:lnBlToTr w="12700" cmpd="sng">
                      <a:noFill/>
                      <a:prstDash val="solid"/>
                    </a:lnBlToTr>
                    <a:solidFill>
                      <a:srgbClr val="D6A300"/>
                    </a:solidFill>
                  </a:tcPr>
                </a:tc>
                <a:tc>
                  <a:txBody>
                    <a:bodyPr/>
                    <a:lstStyle/>
                    <a:p>
                      <a:pPr algn="ctr"/>
                      <a:r>
                        <a:rPr lang="en-US" sz="1000" dirty="0"/>
                        <a:t>Disaster Asst.</a:t>
                      </a:r>
                    </a:p>
                  </a:txBody>
                  <a:tcPr marL="0" marR="0" marT="0" marB="0" anchor="ctr">
                    <a:lnL>
                      <a:noFill/>
                    </a:lnL>
                    <a:lnR w="12700" cap="flat" cmpd="sng" algn="ctr">
                      <a:noFill/>
                      <a:prstDash val="solid"/>
                      <a:miter lim="800000"/>
                    </a:lnR>
                    <a:lnT w="12700" cap="flat" cmpd="sng" algn="ctr">
                      <a:noFill/>
                      <a:prstDash val="solid"/>
                      <a:miter lim="800000"/>
                    </a:lnT>
                    <a:lnB>
                      <a:noFill/>
                    </a:lnB>
                    <a:lnTlToBr w="12700" cmpd="sng">
                      <a:noFill/>
                      <a:prstDash val="solid"/>
                    </a:lnTlToBr>
                    <a:lnBlToTr w="12700" cmpd="sng">
                      <a:noFill/>
                      <a:prstDash val="solid"/>
                    </a:lnBlToTr>
                    <a:solidFill>
                      <a:srgbClr val="D6A300"/>
                    </a:solidFill>
                  </a:tcPr>
                </a:tc>
                <a:extLst>
                  <a:ext uri="{0D108BD9-81ED-4DB2-BD59-A6C34878D82A}">
                    <a16:rowId xmlns:a16="http://schemas.microsoft.com/office/drawing/2014/main" val="1639632693"/>
                  </a:ext>
                </a:extLst>
              </a:tr>
              <a:tr h="274320">
                <a:tc>
                  <a:txBody>
                    <a:bodyPr/>
                    <a:lstStyle/>
                    <a:p>
                      <a:pPr algn="ctr"/>
                      <a:r>
                        <a:rPr lang="en-US" sz="1000" dirty="0"/>
                        <a:t>2020</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TX Covid-19 Response</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a:t>
                      </a:r>
                      <a:r>
                        <a:rPr lang="en-US" sz="1000" dirty="0" err="1"/>
                        <a:t>9.8B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tcPr>
                </a:tc>
                <a:tc>
                  <a:txBody>
                    <a:bodyPr/>
                    <a:lstStyle/>
                    <a:p>
                      <a:pPr algn="ctr"/>
                      <a:r>
                        <a:rPr lang="en-US" sz="1000" dirty="0"/>
                        <a:t>4485</a:t>
                      </a: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tc>
                  <a:txBody>
                    <a:bodyPr/>
                    <a:lstStyle/>
                    <a:p>
                      <a:pPr algn="ctr"/>
                      <a:r>
                        <a:rPr lang="en-US" sz="1000" dirty="0"/>
                        <a:t>$</a:t>
                      </a:r>
                      <a:r>
                        <a:rPr lang="en-US" sz="1000" dirty="0" err="1"/>
                        <a:t>14.7B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extLst>
                  <a:ext uri="{0D108BD9-81ED-4DB2-BD59-A6C34878D82A}">
                    <a16:rowId xmlns:a16="http://schemas.microsoft.com/office/drawing/2014/main" val="36106901"/>
                  </a:ext>
                </a:extLst>
              </a:tr>
              <a:tr h="274320">
                <a:tc>
                  <a:txBody>
                    <a:bodyPr/>
                    <a:lstStyle/>
                    <a:p>
                      <a:pPr algn="ctr"/>
                      <a:r>
                        <a:rPr lang="en-US" sz="1000" dirty="0"/>
                        <a:t>2017</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PR Hurricane Response</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a:t>
                      </a:r>
                      <a:r>
                        <a:rPr lang="en-US" sz="1000" dirty="0" err="1"/>
                        <a:t>6.1B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Aptos" panose="02110004020202020204"/>
                          <a:ea typeface="+mn-ea"/>
                          <a:cs typeface="+mn-cs"/>
                        </a:rPr>
                        <a:t>4339</a:t>
                      </a: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solidFill>
                          <a:effectLst/>
                          <a:uLnTx/>
                          <a:uFillTx/>
                          <a:latin typeface="Aptos" panose="02110004020202020204"/>
                          <a:ea typeface="+mn-ea"/>
                          <a:cs typeface="+mn-cs"/>
                        </a:rPr>
                        <a:t>$33.8B</a:t>
                      </a:r>
                      <a:endParaRPr kumimoji="0" lang="en-US" sz="1000" b="0" i="0" u="none" strike="noStrike" kern="1200" cap="none" spc="0" normalizeH="0" baseline="0" noProof="0" dirty="0">
                        <a:ln>
                          <a:noFill/>
                        </a:ln>
                        <a:solidFill>
                          <a:prstClr val="black"/>
                        </a:solidFill>
                        <a:effectLst/>
                        <a:uLnTx/>
                        <a:uFillTx/>
                        <a:latin typeface="Aptos" panose="02110004020202020204"/>
                        <a:ea typeface="+mn-ea"/>
                        <a:cs typeface="+mn-cs"/>
                      </a:endParaRP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extLst>
                  <a:ext uri="{0D108BD9-81ED-4DB2-BD59-A6C34878D82A}">
                    <a16:rowId xmlns:a16="http://schemas.microsoft.com/office/drawing/2014/main" val="3568189866"/>
                  </a:ext>
                </a:extLst>
              </a:tr>
              <a:tr h="274320">
                <a:tc>
                  <a:txBody>
                    <a:bodyPr/>
                    <a:lstStyle/>
                    <a:p>
                      <a:pPr algn="ctr"/>
                      <a:r>
                        <a:rPr lang="en-US" sz="1000" dirty="0"/>
                        <a:t>2017</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t>PR Hurricane Response</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a:t>
                      </a:r>
                      <a:r>
                        <a:rPr lang="en-US" sz="1000" dirty="0" err="1"/>
                        <a:t>2.5B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n-lt"/>
                          <a:ea typeface="+mn-ea"/>
                          <a:cs typeface="+mn-cs"/>
                        </a:rPr>
                        <a:t>4339</a:t>
                      </a:r>
                      <a:endParaRPr kumimoji="0" lang="en-US" sz="1000" b="0" i="0" u="none" strike="noStrike" kern="1200" cap="none" spc="0" normalizeH="0" baseline="0" noProof="0" dirty="0">
                        <a:ln>
                          <a:noFill/>
                        </a:ln>
                        <a:solidFill>
                          <a:prstClr val="black"/>
                        </a:solidFill>
                        <a:effectLst/>
                        <a:uLnTx/>
                        <a:uFillTx/>
                        <a:latin typeface="Aptos" panose="02110004020202020204"/>
                        <a:ea typeface="+mn-ea"/>
                        <a:cs typeface="+mn-cs"/>
                      </a:endParaRP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Aptos" panose="02110004020202020204"/>
                          <a:ea typeface="+mn-ea"/>
                          <a:cs typeface="+mn-cs"/>
                        </a:rPr>
                        <a:t>$</a:t>
                      </a:r>
                      <a:r>
                        <a:rPr kumimoji="0" lang="en-US" sz="1000" b="0" i="0" u="none" strike="noStrike" kern="1200" cap="none" spc="0" normalizeH="0" baseline="0" noProof="0" dirty="0" err="1">
                          <a:ln>
                            <a:noFill/>
                          </a:ln>
                          <a:solidFill>
                            <a:prstClr val="black"/>
                          </a:solidFill>
                          <a:effectLst/>
                          <a:uLnTx/>
                          <a:uFillTx/>
                          <a:latin typeface="Aptos" panose="02110004020202020204"/>
                          <a:ea typeface="+mn-ea"/>
                          <a:cs typeface="+mn-cs"/>
                        </a:rPr>
                        <a:t>33.8B</a:t>
                      </a:r>
                      <a:endParaRPr kumimoji="0" lang="en-US" sz="1000" b="0" i="0" u="none" strike="noStrike" kern="1200" cap="none" spc="0" normalizeH="0" baseline="0" noProof="0" dirty="0">
                        <a:ln>
                          <a:noFill/>
                        </a:ln>
                        <a:solidFill>
                          <a:prstClr val="black"/>
                        </a:solidFill>
                        <a:effectLst/>
                        <a:uLnTx/>
                        <a:uFillTx/>
                        <a:latin typeface="Aptos" panose="02110004020202020204"/>
                        <a:ea typeface="+mn-ea"/>
                        <a:cs typeface="+mn-cs"/>
                      </a:endParaRP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extLst>
                  <a:ext uri="{0D108BD9-81ED-4DB2-BD59-A6C34878D82A}">
                    <a16:rowId xmlns:a16="http://schemas.microsoft.com/office/drawing/2014/main" val="4065259489"/>
                  </a:ext>
                </a:extLst>
              </a:tr>
              <a:tr h="274320">
                <a:tc>
                  <a:txBody>
                    <a:bodyPr/>
                    <a:lstStyle/>
                    <a:p>
                      <a:pPr algn="ctr"/>
                      <a:r>
                        <a:rPr lang="en-US" sz="1000" dirty="0"/>
                        <a:t>2020</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t>NY Covid-19 Response</a:t>
                      </a:r>
                    </a:p>
                  </a:txBody>
                  <a:tcPr marL="0" marR="0" marT="0" marB="0" anchor="ctr">
                    <a:lnL>
                      <a:noFill/>
                    </a:lnL>
                    <a:lnR>
                      <a:noFill/>
                    </a:lnR>
                    <a:lnT>
                      <a:noFill/>
                    </a:lnT>
                    <a:lnB>
                      <a:noFill/>
                    </a:lnB>
                    <a:lnTlToBr w="12700" cmpd="sng">
                      <a:noFill/>
                      <a:prstDash val="solid"/>
                    </a:lnTlToBr>
                    <a:lnBlToTr w="12700" cmpd="sng">
                      <a:noFill/>
                      <a:prstDash val="solid"/>
                    </a:lnBlToTr>
                  </a:tcPr>
                </a:tc>
                <a:tc>
                  <a:txBody>
                    <a:bodyPr/>
                    <a:lstStyle/>
                    <a:p>
                      <a:pPr algn="ctr"/>
                      <a:r>
                        <a:rPr lang="en-US" sz="1000" dirty="0"/>
                        <a:t>$</a:t>
                      </a:r>
                      <a:r>
                        <a:rPr lang="en-US" sz="1000" dirty="0" err="1"/>
                        <a:t>1.7B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tcPr>
                </a:tc>
                <a:tc>
                  <a:txBody>
                    <a:bodyPr/>
                    <a:lstStyle/>
                    <a:p>
                      <a:pPr algn="ctr"/>
                      <a:r>
                        <a:rPr lang="en-US" sz="1000" dirty="0"/>
                        <a:t>4480</a:t>
                      </a:r>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tc>
                  <a:txBody>
                    <a:bodyPr/>
                    <a:lstStyle/>
                    <a:p>
                      <a:pPr algn="ctr"/>
                      <a:r>
                        <a:rPr lang="en-US" sz="1000" dirty="0"/>
                        <a:t>$</a:t>
                      </a:r>
                      <a:r>
                        <a:rPr lang="en-US" sz="1000" dirty="0" err="1"/>
                        <a:t>14.1B</a:t>
                      </a:r>
                      <a:endParaRPr lang="en-US" sz="1000" dirty="0"/>
                    </a:p>
                  </a:txBody>
                  <a:tcPr marL="0" marR="0" marT="0" marB="0" anchor="ctr">
                    <a:lnL>
                      <a:noFill/>
                    </a:lnL>
                    <a:lnR w="12700" cap="flat" cmpd="sng" algn="ctr">
                      <a:noFill/>
                      <a:prstDash val="solid"/>
                      <a:miter lim="800000"/>
                    </a:lnR>
                    <a:lnT>
                      <a:noFill/>
                    </a:lnT>
                    <a:lnB>
                      <a:noFill/>
                    </a:lnB>
                    <a:lnTlToBr w="12700" cmpd="sng">
                      <a:noFill/>
                      <a:prstDash val="solid"/>
                    </a:lnTlToBr>
                    <a:lnBlToTr w="12700" cmpd="sng">
                      <a:noFill/>
                      <a:prstDash val="solid"/>
                    </a:lnBlToTr>
                    <a:solidFill>
                      <a:srgbClr val="FFF1C5"/>
                    </a:solidFill>
                  </a:tcPr>
                </a:tc>
                <a:extLst>
                  <a:ext uri="{0D108BD9-81ED-4DB2-BD59-A6C34878D82A}">
                    <a16:rowId xmlns:a16="http://schemas.microsoft.com/office/drawing/2014/main" val="2222382077"/>
                  </a:ext>
                </a:extLst>
              </a:tr>
              <a:tr h="274320">
                <a:tc>
                  <a:txBody>
                    <a:bodyPr/>
                    <a:lstStyle/>
                    <a:p>
                      <a:pPr algn="ctr"/>
                      <a:r>
                        <a:rPr lang="en-US" sz="1000" dirty="0"/>
                        <a:t>2017</a:t>
                      </a:r>
                    </a:p>
                  </a:txBody>
                  <a:tcPr marL="0" marR="0" marT="0" marB="0" anchor="ctr">
                    <a:lnL>
                      <a:noFill/>
                    </a:lnL>
                    <a:lnR>
                      <a:noFill/>
                    </a:lnR>
                    <a:lnT>
                      <a:noFill/>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t>PR Hurricane Response</a:t>
                      </a:r>
                    </a:p>
                  </a:txBody>
                  <a:tcPr marL="0" marR="0" marT="0" marB="0" anchor="ctr">
                    <a:lnL>
                      <a:noFill/>
                    </a:lnL>
                    <a:lnR>
                      <a:noFill/>
                    </a:lnR>
                    <a:lnT>
                      <a:noFill/>
                    </a:lnT>
                    <a:lnB w="12700" cap="flat" cmpd="sng" algn="ctr">
                      <a:noFill/>
                      <a:prstDash val="solid"/>
                      <a:miter lim="800000"/>
                    </a:lnB>
                    <a:lnTlToBr w="12700" cmpd="sng">
                      <a:noFill/>
                      <a:prstDash val="solid"/>
                    </a:lnTlToBr>
                    <a:lnBlToTr w="12700" cmpd="sng">
                      <a:noFill/>
                      <a:prstDash val="solid"/>
                    </a:lnBlToTr>
                  </a:tcPr>
                </a:tc>
                <a:tc>
                  <a:txBody>
                    <a:bodyPr/>
                    <a:lstStyle/>
                    <a:p>
                      <a:pPr algn="ctr"/>
                      <a:r>
                        <a:rPr lang="en-US" sz="1000" dirty="0"/>
                        <a:t>$</a:t>
                      </a:r>
                      <a:r>
                        <a:rPr lang="en-US" sz="1000" dirty="0" err="1"/>
                        <a:t>1.5B</a:t>
                      </a:r>
                      <a:endParaRPr lang="en-US" sz="1000" dirty="0"/>
                    </a:p>
                  </a:txBody>
                  <a:tcPr marL="0" marR="0" marT="0" marB="0" anchor="ctr">
                    <a:lnL>
                      <a:noFill/>
                    </a:lnL>
                    <a:lnR w="12700" cap="flat" cmpd="sng" algn="ctr">
                      <a:noFill/>
                      <a:prstDash val="solid"/>
                      <a:miter lim="800000"/>
                    </a:lnR>
                    <a:lnT>
                      <a:noFill/>
                    </a:lnT>
                    <a:lnB w="12700" cap="flat" cmpd="sng" algn="ctr">
                      <a:noFill/>
                      <a:prstDash val="solid"/>
                      <a:miter lim="800000"/>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prstClr val="black"/>
                          </a:solidFill>
                          <a:effectLst/>
                          <a:uLnTx/>
                          <a:uFillTx/>
                          <a:latin typeface="+mn-lt"/>
                          <a:ea typeface="+mn-ea"/>
                          <a:cs typeface="+mn-cs"/>
                        </a:rPr>
                        <a:t>4339</a:t>
                      </a:r>
                      <a:endParaRPr lang="en-US" sz="1000" dirty="0"/>
                    </a:p>
                  </a:txBody>
                  <a:tcPr marL="0" marR="0" marT="0" marB="0" anchor="ctr">
                    <a:lnL>
                      <a:noFill/>
                    </a:lnL>
                    <a:lnR w="12700" cap="flat" cmpd="sng" algn="ctr">
                      <a:noFill/>
                      <a:prstDash val="solid"/>
                      <a:miter lim="800000"/>
                    </a:lnR>
                    <a:lnT>
                      <a:noFill/>
                    </a:lnT>
                    <a:lnB w="12700" cap="flat" cmpd="sng" algn="ctr">
                      <a:noFill/>
                      <a:prstDash val="solid"/>
                      <a:miter lim="800000"/>
                    </a:lnB>
                    <a:lnTlToBr w="12700" cmpd="sng">
                      <a:noFill/>
                      <a:prstDash val="solid"/>
                    </a:lnTlToBr>
                    <a:lnBlToTr w="12700" cmpd="sng">
                      <a:noFill/>
                      <a:prstDash val="solid"/>
                    </a:lnBlToTr>
                    <a:solidFill>
                      <a:srgbClr val="FFF1C5"/>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dirty="0"/>
                        <a:t>$</a:t>
                      </a:r>
                      <a:r>
                        <a:rPr lang="en-US" sz="1000" dirty="0" err="1"/>
                        <a:t>33.8B</a:t>
                      </a:r>
                      <a:endParaRPr lang="en-US" sz="1000" dirty="0"/>
                    </a:p>
                  </a:txBody>
                  <a:tcPr marL="0" marR="0" marT="0" marB="0" anchor="ctr">
                    <a:lnL>
                      <a:noFill/>
                    </a:lnL>
                    <a:lnR w="12700" cap="flat" cmpd="sng" algn="ctr">
                      <a:noFill/>
                      <a:prstDash val="solid"/>
                      <a:miter lim="800000"/>
                    </a:lnR>
                    <a:lnT>
                      <a:noFill/>
                    </a:lnT>
                    <a:lnB w="12700" cap="flat" cmpd="sng" algn="ctr">
                      <a:noFill/>
                      <a:prstDash val="solid"/>
                      <a:miter lim="800000"/>
                    </a:lnB>
                    <a:lnTlToBr w="12700" cmpd="sng">
                      <a:noFill/>
                      <a:prstDash val="solid"/>
                    </a:lnTlToBr>
                    <a:lnBlToTr w="12700" cmpd="sng">
                      <a:noFill/>
                      <a:prstDash val="solid"/>
                    </a:lnBlToTr>
                    <a:solidFill>
                      <a:srgbClr val="FFF1C5"/>
                    </a:solidFill>
                  </a:tcPr>
                </a:tc>
                <a:extLst>
                  <a:ext uri="{0D108BD9-81ED-4DB2-BD59-A6C34878D82A}">
                    <a16:rowId xmlns:a16="http://schemas.microsoft.com/office/drawing/2014/main" val="344863344"/>
                  </a:ext>
                </a:extLst>
              </a:tr>
            </a:tbl>
          </a:graphicData>
        </a:graphic>
      </p:graphicFrame>
      <p:sp>
        <p:nvSpPr>
          <p:cNvPr id="26" name="Speech Bubble: Rectangle 25">
            <a:extLst>
              <a:ext uri="{FF2B5EF4-FFF2-40B4-BE49-F238E27FC236}">
                <a16:creationId xmlns:a16="http://schemas.microsoft.com/office/drawing/2014/main" id="{1AB72E93-9186-91EF-539B-EB0BEC161077}"/>
              </a:ext>
            </a:extLst>
          </p:cNvPr>
          <p:cNvSpPr/>
          <p:nvPr/>
        </p:nvSpPr>
        <p:spPr>
          <a:xfrm>
            <a:off x="4047959" y="3904363"/>
            <a:ext cx="1938149" cy="544010"/>
          </a:xfrm>
          <a:prstGeom prst="wedgeRectCallout">
            <a:avLst>
              <a:gd name="adj1" fmla="val 29944"/>
              <a:gd name="adj2" fmla="val 87824"/>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marL="57150"/>
            <a:r>
              <a:rPr lang="en-US" sz="1400" b="1" dirty="0">
                <a:solidFill>
                  <a:srgbClr val="393939"/>
                </a:solidFill>
              </a:rPr>
              <a:t>Each disaster </a:t>
            </a:r>
            <a:r>
              <a:rPr lang="en-US" sz="1400" dirty="0">
                <a:solidFill>
                  <a:srgbClr val="393939"/>
                </a:solidFill>
              </a:rPr>
              <a:t>may have many projects </a:t>
            </a:r>
          </a:p>
        </p:txBody>
      </p:sp>
      <p:sp>
        <p:nvSpPr>
          <p:cNvPr id="27" name="TextBox 26">
            <a:extLst>
              <a:ext uri="{FF2B5EF4-FFF2-40B4-BE49-F238E27FC236}">
                <a16:creationId xmlns:a16="http://schemas.microsoft.com/office/drawing/2014/main" id="{FBDA1522-FAD6-E07F-7D62-B84FA2ADD1D3}"/>
              </a:ext>
            </a:extLst>
          </p:cNvPr>
          <p:cNvSpPr txBox="1"/>
          <p:nvPr/>
        </p:nvSpPr>
        <p:spPr>
          <a:xfrm>
            <a:off x="3948991" y="4660690"/>
            <a:ext cx="2407230" cy="261610"/>
          </a:xfrm>
          <a:prstGeom prst="rect">
            <a:avLst/>
          </a:prstGeom>
          <a:noFill/>
        </p:spPr>
        <p:txBody>
          <a:bodyPr wrap="square" rtlCol="0">
            <a:spAutoFit/>
          </a:bodyPr>
          <a:lstStyle/>
          <a:p>
            <a:r>
              <a:rPr lang="en-US" sz="1050" b="1" dirty="0"/>
              <a:t>TABLE 1. TOP 5 BY PROJECT AMOUNT</a:t>
            </a:r>
          </a:p>
        </p:txBody>
      </p:sp>
      <p:sp>
        <p:nvSpPr>
          <p:cNvPr id="28" name="Speech Bubble: Rectangle 27">
            <a:extLst>
              <a:ext uri="{FF2B5EF4-FFF2-40B4-BE49-F238E27FC236}">
                <a16:creationId xmlns:a16="http://schemas.microsoft.com/office/drawing/2014/main" id="{3EF487CE-C961-8FA3-C6F4-18A4DE39570F}"/>
              </a:ext>
            </a:extLst>
          </p:cNvPr>
          <p:cNvSpPr/>
          <p:nvPr/>
        </p:nvSpPr>
        <p:spPr>
          <a:xfrm>
            <a:off x="6096000" y="3867484"/>
            <a:ext cx="1449166" cy="617767"/>
          </a:xfrm>
          <a:prstGeom prst="wedgeRectCallout">
            <a:avLst>
              <a:gd name="adj1" fmla="val 67065"/>
              <a:gd name="adj2" fmla="val 49589"/>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marL="57150"/>
            <a:r>
              <a:rPr lang="en-US" sz="1400" b="1" dirty="0">
                <a:solidFill>
                  <a:srgbClr val="393939"/>
                </a:solidFill>
              </a:rPr>
              <a:t>Each state </a:t>
            </a:r>
            <a:r>
              <a:rPr lang="en-US" sz="1400" dirty="0">
                <a:solidFill>
                  <a:srgbClr val="393939"/>
                </a:solidFill>
              </a:rPr>
              <a:t>has many projects </a:t>
            </a:r>
          </a:p>
        </p:txBody>
      </p:sp>
      <p:sp>
        <p:nvSpPr>
          <p:cNvPr id="29" name="TextBox 28">
            <a:extLst>
              <a:ext uri="{FF2B5EF4-FFF2-40B4-BE49-F238E27FC236}">
                <a16:creationId xmlns:a16="http://schemas.microsoft.com/office/drawing/2014/main" id="{551E839F-1629-15A6-9C2C-CC27C2FFFDDD}"/>
              </a:ext>
            </a:extLst>
          </p:cNvPr>
          <p:cNvSpPr txBox="1"/>
          <p:nvPr/>
        </p:nvSpPr>
        <p:spPr>
          <a:xfrm>
            <a:off x="7565451" y="277714"/>
            <a:ext cx="1340919" cy="230832"/>
          </a:xfrm>
          <a:prstGeom prst="rect">
            <a:avLst/>
          </a:prstGeom>
          <a:noFill/>
        </p:spPr>
        <p:txBody>
          <a:bodyPr wrap="square" rtlCol="0">
            <a:spAutoFit/>
          </a:bodyPr>
          <a:lstStyle/>
          <a:p>
            <a:r>
              <a:rPr lang="en-US" sz="900" b="1" dirty="0"/>
              <a:t>FIGURE 3</a:t>
            </a:r>
          </a:p>
        </p:txBody>
      </p:sp>
      <p:sp>
        <p:nvSpPr>
          <p:cNvPr id="30" name="TextBox 29">
            <a:extLst>
              <a:ext uri="{FF2B5EF4-FFF2-40B4-BE49-F238E27FC236}">
                <a16:creationId xmlns:a16="http://schemas.microsoft.com/office/drawing/2014/main" id="{1B997787-CB83-C4C9-8887-A7F53F33A158}"/>
              </a:ext>
            </a:extLst>
          </p:cNvPr>
          <p:cNvSpPr txBox="1"/>
          <p:nvPr/>
        </p:nvSpPr>
        <p:spPr>
          <a:xfrm>
            <a:off x="7937831" y="4289833"/>
            <a:ext cx="1340919" cy="230832"/>
          </a:xfrm>
          <a:prstGeom prst="rect">
            <a:avLst/>
          </a:prstGeom>
          <a:noFill/>
        </p:spPr>
        <p:txBody>
          <a:bodyPr wrap="square" rtlCol="0">
            <a:spAutoFit/>
          </a:bodyPr>
          <a:lstStyle/>
          <a:p>
            <a:r>
              <a:rPr lang="en-US" sz="900" b="1" dirty="0"/>
              <a:t>FIGURE 4</a:t>
            </a:r>
          </a:p>
        </p:txBody>
      </p:sp>
    </p:spTree>
    <p:extLst>
      <p:ext uri="{BB962C8B-B14F-4D97-AF65-F5344CB8AC3E}">
        <p14:creationId xmlns:p14="http://schemas.microsoft.com/office/powerpoint/2010/main" val="1725106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3205CC85-689D-6697-686F-D1FD90FBF8EC}"/>
              </a:ext>
            </a:extLst>
          </p:cNvPr>
          <p:cNvGrpSpPr/>
          <p:nvPr/>
        </p:nvGrpSpPr>
        <p:grpSpPr>
          <a:xfrm>
            <a:off x="759267" y="955426"/>
            <a:ext cx="8510053" cy="4932271"/>
            <a:chOff x="759267" y="955426"/>
            <a:chExt cx="8510053" cy="4932271"/>
          </a:xfrm>
        </p:grpSpPr>
        <p:pic>
          <p:nvPicPr>
            <p:cNvPr id="9" name="Picture 8">
              <a:extLst>
                <a:ext uri="{FF2B5EF4-FFF2-40B4-BE49-F238E27FC236}">
                  <a16:creationId xmlns:a16="http://schemas.microsoft.com/office/drawing/2014/main" id="{794242C2-E7C4-C2E9-FE33-D05857B27AE2}"/>
                </a:ext>
              </a:extLst>
            </p:cNvPr>
            <p:cNvPicPr>
              <a:picLocks noChangeAspect="1"/>
            </p:cNvPicPr>
            <p:nvPr/>
          </p:nvPicPr>
          <p:blipFill>
            <a:blip r:embed="rId3"/>
            <a:stretch>
              <a:fillRect/>
            </a:stretch>
          </p:blipFill>
          <p:spPr>
            <a:xfrm>
              <a:off x="759267" y="1001146"/>
              <a:ext cx="8510053" cy="4886551"/>
            </a:xfrm>
            <a:prstGeom prst="rect">
              <a:avLst/>
            </a:prstGeom>
            <a:solidFill>
              <a:srgbClr val="196B24"/>
            </a:solidFill>
          </p:spPr>
        </p:pic>
        <p:sp>
          <p:nvSpPr>
            <p:cNvPr id="4" name="TextBox 3">
              <a:extLst>
                <a:ext uri="{FF2B5EF4-FFF2-40B4-BE49-F238E27FC236}">
                  <a16:creationId xmlns:a16="http://schemas.microsoft.com/office/drawing/2014/main" id="{0DAD5570-EA4A-9A05-8859-7897CC883354}"/>
                </a:ext>
              </a:extLst>
            </p:cNvPr>
            <p:cNvSpPr txBox="1"/>
            <p:nvPr/>
          </p:nvSpPr>
          <p:spPr>
            <a:xfrm>
              <a:off x="1208179" y="955426"/>
              <a:ext cx="1340919" cy="230832"/>
            </a:xfrm>
            <a:prstGeom prst="rect">
              <a:avLst/>
            </a:prstGeom>
            <a:solidFill>
              <a:schemeClr val="bg1"/>
            </a:solidFill>
          </p:spPr>
          <p:txBody>
            <a:bodyPr wrap="square" rtlCol="0">
              <a:spAutoFit/>
            </a:bodyPr>
            <a:lstStyle/>
            <a:p>
              <a:r>
                <a:rPr lang="en-US" sz="900" b="1" dirty="0"/>
                <a:t>FIGURE 5</a:t>
              </a:r>
            </a:p>
          </p:txBody>
        </p:sp>
      </p:grpSp>
      <p:sp>
        <p:nvSpPr>
          <p:cNvPr id="2" name="Title 1">
            <a:extLst>
              <a:ext uri="{FF2B5EF4-FFF2-40B4-BE49-F238E27FC236}">
                <a16:creationId xmlns:a16="http://schemas.microsoft.com/office/drawing/2014/main" id="{9CF45F38-56FF-4196-9F6A-6FE664EE1EFD}"/>
              </a:ext>
            </a:extLst>
          </p:cNvPr>
          <p:cNvSpPr>
            <a:spLocks noGrp="1"/>
          </p:cNvSpPr>
          <p:nvPr>
            <p:ph type="title"/>
          </p:nvPr>
        </p:nvSpPr>
        <p:spPr/>
        <p:txBody>
          <a:bodyPr>
            <a:normAutofit fontScale="90000"/>
          </a:bodyPr>
          <a:lstStyle/>
          <a:p>
            <a:r>
              <a:rPr lang="en-US" b="1" dirty="0"/>
              <a:t>DATA EXPLORATION </a:t>
            </a:r>
            <a:r>
              <a:rPr lang="en-US" i="1" dirty="0">
                <a:solidFill>
                  <a:srgbClr val="D6A300"/>
                </a:solidFill>
              </a:rPr>
              <a:t>(Dataset 2)</a:t>
            </a:r>
          </a:p>
        </p:txBody>
      </p:sp>
      <p:sp>
        <p:nvSpPr>
          <p:cNvPr id="10" name="Speech Bubble: Rectangle 9">
            <a:extLst>
              <a:ext uri="{FF2B5EF4-FFF2-40B4-BE49-F238E27FC236}">
                <a16:creationId xmlns:a16="http://schemas.microsoft.com/office/drawing/2014/main" id="{BEADC2F9-B293-FD7B-0714-14074741BB43}"/>
              </a:ext>
            </a:extLst>
          </p:cNvPr>
          <p:cNvSpPr/>
          <p:nvPr/>
        </p:nvSpPr>
        <p:spPr>
          <a:xfrm>
            <a:off x="2922681" y="1487147"/>
            <a:ext cx="2967726" cy="924605"/>
          </a:xfrm>
          <a:prstGeom prst="wedgeRectCallout">
            <a:avLst>
              <a:gd name="adj1" fmla="val 69014"/>
              <a:gd name="adj2" fmla="val 3960"/>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dirty="0">
                <a:solidFill>
                  <a:schemeClr val="tx1"/>
                </a:solidFill>
              </a:rPr>
              <a:t>Reflects disaster recovery assistance from </a:t>
            </a:r>
            <a:r>
              <a:rPr lang="en-US" sz="1600" b="1" dirty="0">
                <a:solidFill>
                  <a:schemeClr val="tx1"/>
                </a:solidFill>
              </a:rPr>
              <a:t>9/11 Attacks </a:t>
            </a:r>
            <a:r>
              <a:rPr lang="en-US" sz="1600" dirty="0">
                <a:solidFill>
                  <a:schemeClr val="tx1"/>
                </a:solidFill>
              </a:rPr>
              <a:t>(2001) </a:t>
            </a:r>
            <a:r>
              <a:rPr lang="en-US" sz="1600" b="1" dirty="0">
                <a:solidFill>
                  <a:schemeClr val="tx1"/>
                </a:solidFill>
              </a:rPr>
              <a:t>Hurricane Sandy</a:t>
            </a:r>
            <a:r>
              <a:rPr lang="en-US" sz="1600" dirty="0">
                <a:solidFill>
                  <a:schemeClr val="tx1"/>
                </a:solidFill>
              </a:rPr>
              <a:t> (2005)</a:t>
            </a:r>
            <a:endParaRPr lang="en-US" sz="1400" i="1" dirty="0">
              <a:solidFill>
                <a:schemeClr val="tx1"/>
              </a:solidFill>
            </a:endParaRPr>
          </a:p>
        </p:txBody>
      </p:sp>
      <p:sp>
        <p:nvSpPr>
          <p:cNvPr id="12" name="Speech Bubble: Rectangle 11">
            <a:extLst>
              <a:ext uri="{FF2B5EF4-FFF2-40B4-BE49-F238E27FC236}">
                <a16:creationId xmlns:a16="http://schemas.microsoft.com/office/drawing/2014/main" id="{50A3464A-30C4-DA68-46E1-751026487D8E}"/>
              </a:ext>
            </a:extLst>
          </p:cNvPr>
          <p:cNvSpPr/>
          <p:nvPr/>
        </p:nvSpPr>
        <p:spPr>
          <a:xfrm>
            <a:off x="8074416" y="690736"/>
            <a:ext cx="3812784" cy="924605"/>
          </a:xfrm>
          <a:prstGeom prst="wedgeRectCallout">
            <a:avLst>
              <a:gd name="adj1" fmla="val -64745"/>
              <a:gd name="adj2" fmla="val 45546"/>
            </a:avLst>
          </a:prstGeom>
          <a:solidFill>
            <a:schemeClr val="bg1"/>
          </a:solidFill>
          <a:ln w="3175">
            <a:solidFill>
              <a:schemeClr val="bg1">
                <a:lumMod val="85000"/>
              </a:schemeClr>
            </a:solid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spcAft>
                <a:spcPts val="600"/>
              </a:spcAft>
            </a:pPr>
            <a:r>
              <a:rPr lang="en-US" sz="1600" dirty="0">
                <a:solidFill>
                  <a:schemeClr val="tx1"/>
                </a:solidFill>
              </a:rPr>
              <a:t>Reflects historic catagory 4+ hurricanes (</a:t>
            </a:r>
            <a:r>
              <a:rPr lang="en-US" sz="1600" b="1" dirty="0">
                <a:solidFill>
                  <a:schemeClr val="tx1"/>
                </a:solidFill>
              </a:rPr>
              <a:t>Hurricane Irma </a:t>
            </a:r>
            <a:r>
              <a:rPr lang="en-US" sz="1600" dirty="0">
                <a:solidFill>
                  <a:schemeClr val="tx1"/>
                </a:solidFill>
              </a:rPr>
              <a:t>and </a:t>
            </a:r>
            <a:r>
              <a:rPr lang="en-US" sz="1600" b="1" dirty="0">
                <a:solidFill>
                  <a:schemeClr val="tx1"/>
                </a:solidFill>
              </a:rPr>
              <a:t>Hurricane Maria</a:t>
            </a:r>
            <a:r>
              <a:rPr lang="en-US" sz="1600" dirty="0">
                <a:solidFill>
                  <a:schemeClr val="tx1"/>
                </a:solidFill>
              </a:rPr>
              <a:t>), both occurring September 2017</a:t>
            </a:r>
            <a:endParaRPr lang="en-US" sz="1400" i="1" dirty="0">
              <a:solidFill>
                <a:schemeClr val="tx1"/>
              </a:solidFill>
            </a:endParaRPr>
          </a:p>
        </p:txBody>
      </p:sp>
      <p:sp>
        <p:nvSpPr>
          <p:cNvPr id="13" name="TextBox 12">
            <a:extLst>
              <a:ext uri="{FF2B5EF4-FFF2-40B4-BE49-F238E27FC236}">
                <a16:creationId xmlns:a16="http://schemas.microsoft.com/office/drawing/2014/main" id="{0662CF35-5EA0-5FB3-E0C5-628A80BB96C2}"/>
              </a:ext>
            </a:extLst>
          </p:cNvPr>
          <p:cNvSpPr txBox="1"/>
          <p:nvPr/>
        </p:nvSpPr>
        <p:spPr>
          <a:xfrm>
            <a:off x="9444789" y="2411752"/>
            <a:ext cx="2571416" cy="3293209"/>
          </a:xfrm>
          <a:prstGeom prst="rect">
            <a:avLst/>
          </a:prstGeom>
          <a:noFill/>
        </p:spPr>
        <p:txBody>
          <a:bodyPr wrap="square" rtlCol="0">
            <a:spAutoFit/>
          </a:bodyPr>
          <a:lstStyle/>
          <a:p>
            <a:r>
              <a:rPr lang="en-US" sz="1600" dirty="0"/>
              <a:t>Over the past 30 years, may of the states receiving outsized funding have been coastal states, begging the question: </a:t>
            </a:r>
          </a:p>
          <a:p>
            <a:endParaRPr lang="en-US" sz="1600" dirty="0"/>
          </a:p>
          <a:p>
            <a:pPr marL="285750" indent="-285750">
              <a:buFont typeface="Arial" panose="020B0604020202020204" pitchFamily="34" charset="0"/>
              <a:buChar char="•"/>
            </a:pPr>
            <a:r>
              <a:rPr lang="en-US" sz="1600" dirty="0"/>
              <a:t>Project amount driven greater hurricane damage? </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Project amount driven by higher populations among costal states? </a:t>
            </a:r>
          </a:p>
        </p:txBody>
      </p:sp>
    </p:spTree>
    <p:extLst>
      <p:ext uri="{BB962C8B-B14F-4D97-AF65-F5344CB8AC3E}">
        <p14:creationId xmlns:p14="http://schemas.microsoft.com/office/powerpoint/2010/main" val="19461888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1386</TotalTime>
  <Words>2141</Words>
  <Application>Microsoft Office PowerPoint</Application>
  <PresentationFormat>Widescreen</PresentationFormat>
  <Paragraphs>358</Paragraphs>
  <Slides>15</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-apple-system</vt:lpstr>
      <vt:lpstr>Aptos</vt:lpstr>
      <vt:lpstr>Aptos Display</vt:lpstr>
      <vt:lpstr>Arial</vt:lpstr>
      <vt:lpstr>Courier New</vt:lpstr>
      <vt:lpstr>Roboto</vt:lpstr>
      <vt:lpstr>Slack-Lato</vt:lpstr>
      <vt:lpstr>Office Theme</vt:lpstr>
      <vt:lpstr>Analysis of  Extreme Weather and Climate Events Impacts  on Key Community Health and Economic Attributes</vt:lpstr>
      <vt:lpstr>PowerPoint Presentation</vt:lpstr>
      <vt:lpstr>EXECUTIVE SUMMARY</vt:lpstr>
      <vt:lpstr>EXECUTIVE SUMMARY – con’t </vt:lpstr>
      <vt:lpstr>OVERVIEW AND APPROACH</vt:lpstr>
      <vt:lpstr>DATA EXPLORATION (Dataset 1)</vt:lpstr>
      <vt:lpstr>DATA EXPLORATION (Dataset 1)</vt:lpstr>
      <vt:lpstr>DATA EXPLORATION (Dataset 2)</vt:lpstr>
      <vt:lpstr>DATA EXPLORATION (Dataset 2)</vt:lpstr>
      <vt:lpstr>DATA EXPLORATION (Dataset 2)</vt:lpstr>
      <vt:lpstr>DATA EXPLORATION (Dataset 3)</vt:lpstr>
      <vt:lpstr>DATA EXPLORATION (Dataset 4)</vt:lpstr>
      <vt:lpstr>ADDITIONAL INVESTIGATION AREAS</vt:lpstr>
      <vt:lpstr>RESULTS AND CONCLUSION</vt:lpstr>
      <vt:lpstr>Reference 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Jamie Bond</dc:creator>
  <cp:lastModifiedBy>Jamie Bond (NavGrey)</cp:lastModifiedBy>
  <cp:revision>1</cp:revision>
  <dcterms:created xsi:type="dcterms:W3CDTF">2024-05-13T18:04:40Z</dcterms:created>
  <dcterms:modified xsi:type="dcterms:W3CDTF">2024-05-16T08:28:50Z</dcterms:modified>
</cp:coreProperties>
</file>

<file path=docProps/thumbnail.jpeg>
</file>